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74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5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notesSlides/notesSlide67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notesSlides/notesSlide82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45.xml" ContentType="application/vnd.openxmlformats-officedocument.presentationml.slide+xml"/>
  <Override PartName="/ppt/slides/slide8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72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67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s/slide76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80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notesSlides/notesSlide62.xml" ContentType="application/vnd.openxmlformats-officedocument.presentationml.notes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slides/slide78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notesSlides/notesSlide83.xml" ContentType="application/vnd.openxmlformats-officedocument.presentationml.notesSlid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8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90" Type="http://schemas.openxmlformats.org/officeDocument/2006/relationships/presProps" Target="presProps.xml" /><Relationship Id="rId91" Type="http://schemas.openxmlformats.org/officeDocument/2006/relationships/tableStyles" Target="tableStyles.xml" /><Relationship Id="rId9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 ?>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 ?>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 ?>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 ?>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 ?>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 ?>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A7E141-B969-559C-8CE4-F9AAB4EB16A7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F6476A-3B4A-361D-A9F2-C03BB5BE196C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67F074-9D7C-4DBF-8864-CA7DC2ADBDBE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25AC7D-5AE9-6209-0AFF-0D5B9C62123A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985AFA-C5DC-47AC-D4C0-329F20BF891B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9DAD13-FD8F-2671-204D-AFBCF527F7CE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51E39D-CCC8-4A84-C817-B730F6E065D3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591645-3B6C-8583-5A04-CB9A3EB7894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47DE4C-D257-E519-CE24-34F224A73DDD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36A148-01BA-BC2A-52CC-2196BEC23F2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AEEC19-657A-38DF-4857-AEA615CAD727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21AFA3-811A-71B8-9B62-1F776C5082DD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BC2B3A-95BD-C949-6153-DBB28D118372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BA09A5-8127-9086-C0D1-31218D93EDEF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AE3765-E8DE-DEAE-E215-D3AEB550022F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330D44-FFA3-48F1-7CD2-FD7DC62D9D3D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688B2D-FBBE-C624-060A-9ECE46E222C7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2FA3FD-6D86-F657-2E1C-1A1B858A355E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A61CE4-F900-7DB4-E18D-BC392ACB0494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8183F9-7280-DEDC-4223-AB810926A136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B0A54D-BD10-9EB2-5320-91B4AD579BD2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C1CE68-5883-AF80-6A72-E237C12596C3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056956-5BC0-57BF-AEB8-31DB86C4543F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99BB4D-58E3-0931-977A-8453B349DD7B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87775F-FE63-C3C4-75E2-C474FE70F83F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3079BB-F368-450E-A8FB-B5813A040876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8FE848-52F4-0D09-397B-87AF93841710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090D39-C53E-9489-E531-B18FF82E2E05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732391-9090-1EC8-9406-2793DCBE21D3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36B51A-326E-98D5-0D1F-4B822CBDBC9F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CF9255-B2FF-41CD-2B91-6A0D30AD786D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28E082-BF83-3694-07A5-325B02A2BB34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08FEEC-F2AA-F190-20CA-9D5C65DF9A2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9677C0-68DD-BCF7-7F3A-5485AA779B27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1A0ECA-EC0E-08EB-ACC3-091468EC6423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BC4EA-C1CC-0C85-8501-8847882899FD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6ABA4A-225B-4E54-74A7-23DD9F550620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EC1CD1-31B1-F75A-FA71-F23231FE2746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8B521B-1232-F3ED-11DA-2F9E52423316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02CD13-5357-CE7C-F3CC-0B363A9FB4BE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85ADE8-0FA7-8B93-9F56-4938A2C15931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CED1DD-17CF-3ECE-9109-C5C725F62246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7B9866-DB29-57A5-2D03-D7B631B78381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9EBCB6-B79A-F3A0-B33A-8FC9988C85E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18F827-B56E-A529-F928-425BC1C79ABE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B3788D-45E1-42E7-BC26-BA6438303C55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6A8ABE-26EF-507E-4F71-42151D117482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9B9F4D-EC13-3EF8-8CD1-1A43852C05BE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4763C3-90F0-2E27-A663-4370061AA9FE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2BE0BA-0BA2-2051-7DC1-70C730BE787C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3B5029-DE0D-C456-0EA6-773A581ED60C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020C53-4509-6F8D-111B-2DBFE15739E7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808E6F-D553-36BE-CA6D-5A683E9C98E0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28135B-C28B-55A0-FD63-8195084B6F35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C67B91-2608-1408-338C-4B06658C828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62273D-1071-4BC8-9B16-3239527946E4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F14050-C813-E758-DD11-B51EFEB7E4ED}" type="slidenum">
              <a:rPr/>
              <a:t/>
            </a:fld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13640B-ACFD-2352-40FC-26EB964D80C2}" type="slidenum">
              <a:rPr/>
              <a:t/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268D12-637C-5D5D-5CCA-184F079D6183}" type="slidenum">
              <a:rPr/>
              <a:t/>
            </a:fld>
            <a:endParaRPr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53D93F-AFED-3F30-7B8D-EB07901C6BE3}" type="slidenum">
              <a:rPr/>
              <a:t/>
            </a:fld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ADF07F-A80B-5FD9-04D7-D7A8694C788B}" type="slidenum">
              <a:rPr/>
              <a:t/>
            </a:fld>
            <a:endParaRPr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57AD00-7706-ED36-9EC3-FF1740FA7074}" type="slidenum">
              <a:rPr/>
              <a:t/>
            </a:fld>
            <a:endParaRPr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156BA-D7F9-B5DF-3F95-BEA9A553BBA4}" type="slidenum">
              <a:rPr/>
              <a:t/>
            </a:fld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D13956-DA5C-8741-375D-033FA37385C9}" type="slidenum">
              <a:rPr/>
              <a:t/>
            </a:fld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ABCF11-94B2-617F-CB71-23F9C11AA806}" type="slidenum">
              <a:rPr/>
              <a:t/>
            </a:fld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FE5D83-E512-4F6E-9F27-22DD07E771E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DE350B-F8AA-A7F6-C1B8-BBE041D7BF63}" type="slidenum">
              <a:rPr/>
              <a:t/>
            </a:fld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00BE89-4E67-2472-6EAF-8C778743AF75}" type="slidenum">
              <a:rPr/>
              <a:t/>
            </a:fld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B930F6-CFAC-E964-1956-FDE108FAB6AC}" type="slidenum">
              <a:rPr/>
              <a:t/>
            </a:fld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6C5A3F-C01A-2DDF-CD68-9291D34C67DB}" type="slidenum">
              <a:rPr/>
              <a:t/>
            </a:fld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22E2CC-2378-6EFC-1C81-E520799D38D1}" type="slidenum">
              <a:rPr/>
              <a:t/>
            </a:fld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5746C8-09C1-1C3E-36DA-2573ABB476F6}" type="slidenum">
              <a:rPr/>
              <a:t/>
            </a:fld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BF0FFA-7C7B-B992-DBC7-9D009EB24B3E}" type="slidenum">
              <a:rPr/>
              <a:t/>
            </a:fld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3A0BA7-5D79-7CD6-1232-C7855DC66CBE}" type="slidenum">
              <a:rPr/>
              <a:t/>
            </a:fld>
            <a:endParaRPr/>
          </a:p>
        </p:txBody>
      </p:sp>
    </p:spTree>
  </p:cSld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23A93C-9962-1D31-7F97-4DF8581FCC68}" type="slidenum">
              <a:rPr/>
              <a:t/>
            </a:fld>
            <a:endParaRPr/>
          </a:p>
        </p:txBody>
      </p:sp>
    </p:spTree>
  </p:cSld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D4C497-5E31-2FD8-B1D9-1442345F609E}" type="slidenum">
              <a:rPr/>
              <a:t/>
            </a:fld>
            <a:endParaRPr/>
          </a:p>
        </p:txBody>
      </p:sp>
    </p:spTree>
  </p:cSld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62EF15-4863-6805-E71F-7AAE01D79798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6B7253-8DF2-91B1-6477-787EA77C0E0D}" type="slidenum">
              <a:rPr/>
              <a:t/>
            </a:fld>
            <a:endParaRPr/>
          </a:p>
        </p:txBody>
      </p:sp>
    </p:spTree>
  </p:cSld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96D2E9-EA0E-E84C-89C9-E5B34095B678}" type="slidenum">
              <a:rPr/>
              <a:t/>
            </a:fld>
            <a:endParaRPr/>
          </a:p>
        </p:txBody>
      </p:sp>
    </p:spTree>
  </p:cSld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828DED-3D01-0F60-CC32-558C95337BDD}" type="slidenum">
              <a:rPr/>
              <a:t/>
            </a:fld>
            <a:endParaRPr/>
          </a:p>
        </p:txBody>
      </p:sp>
    </p:spTree>
  </p:cSld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F1B9FB-DE0E-839F-D056-C3333A255BCC}" type="slidenum">
              <a:rPr/>
              <a:t/>
            </a:fld>
            <a:endParaRPr/>
          </a:p>
        </p:txBody>
      </p:sp>
    </p:spTree>
  </p:cSld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8CDFD7-60AA-E978-CB17-20B2EF4F3C1B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B035EC-3C04-D900-FF35-F0274487F045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881533" name="Google Shape;10;p2"/>
          <p:cNvSpPr txBox="1"/>
          <p:nvPr>
            <p:ph type="ctrTitle"/>
          </p:nvPr>
        </p:nvSpPr>
        <p:spPr bwMode="auto">
          <a:xfrm>
            <a:off x="415610" y="992766"/>
            <a:ext cx="11360799" cy="27367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377675694" name="Google Shape;11;p2"/>
          <p:cNvSpPr txBox="1"/>
          <p:nvPr>
            <p:ph type="subTitle" idx="1"/>
          </p:nvPr>
        </p:nvSpPr>
        <p:spPr bwMode="auto">
          <a:xfrm>
            <a:off x="415599" y="3778833"/>
            <a:ext cx="11360799" cy="10567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393921205" name="Google Shape;12;p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1252256-D20A-B688-CC4E-7166F464EAC5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717545" name="Google Shape;45;p11"/>
          <p:cNvSpPr txBox="1"/>
          <p:nvPr>
            <p:ph type="title" hasCustomPrompt="1"/>
          </p:nvPr>
        </p:nvSpPr>
        <p:spPr bwMode="auto">
          <a:xfrm>
            <a:off x="415599" y="1474833"/>
            <a:ext cx="11360799" cy="26179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75393158" name="Google Shape;46;p11"/>
          <p:cNvSpPr txBox="1"/>
          <p:nvPr>
            <p:ph type="body" idx="1"/>
          </p:nvPr>
        </p:nvSpPr>
        <p:spPr bwMode="auto">
          <a:xfrm>
            <a:off x="415599" y="4202966"/>
            <a:ext cx="11360799" cy="17343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 algn="ctr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1105804" name="Google Shape;47;p1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73BF610-CB46-8DA7-34E7-2AE2EDB04A4F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784004" name="Google Shape;49;p1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A62C67C-9437-0DDF-AECC-3F69FCAE3B02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625263" name="Google Shape;55;p14"/>
          <p:cNvSpPr txBox="1"/>
          <p:nvPr>
            <p:ph type="ctrTitle"/>
          </p:nvPr>
        </p:nvSpPr>
        <p:spPr bwMode="auto">
          <a:xfrm>
            <a:off x="415610" y="992766"/>
            <a:ext cx="11360799" cy="27367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826590331" name="Google Shape;56;p14"/>
          <p:cNvSpPr txBox="1"/>
          <p:nvPr>
            <p:ph type="subTitle" idx="1"/>
          </p:nvPr>
        </p:nvSpPr>
        <p:spPr bwMode="auto">
          <a:xfrm>
            <a:off x="415599" y="3778833"/>
            <a:ext cx="11360799" cy="10567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176763320" name="Google Shape;57;p1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3916FDD-6676-4991-0D94-E168ABF0AB4A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679272" name="Google Shape;59;p15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2002620842" name="Google Shape;60;p15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545DCE2-0DC1-54A7-B8C5-2002B7A3312E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1450553" name="Google Shape;62;p16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7533076" name="Google Shape;63;p16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135019" name="Google Shape;64;p16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DB7EC1E-EF0F-F7C7-2136-33F253479AC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731014" name="Google Shape;66;p17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4312222" name="Google Shape;67;p17"/>
          <p:cNvSpPr txBox="1"/>
          <p:nvPr>
            <p:ph type="body" idx="1"/>
          </p:nvPr>
        </p:nvSpPr>
        <p:spPr bwMode="auto">
          <a:xfrm>
            <a:off x="415599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558524628" name="Google Shape;68;p17"/>
          <p:cNvSpPr txBox="1"/>
          <p:nvPr>
            <p:ph type="body" idx="2"/>
          </p:nvPr>
        </p:nvSpPr>
        <p:spPr bwMode="auto">
          <a:xfrm>
            <a:off x="6443198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8174871" name="Google Shape;69;p17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00B99BE-18ED-C3B1-9109-2DEC4D59C3D6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138519" name="Google Shape;71;p18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2312652" name="Google Shape;72;p18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FCFDC18-6D51-6267-91F4-18DB8E671C3A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7031397" name="Google Shape;74;p19"/>
          <p:cNvSpPr txBox="1"/>
          <p:nvPr>
            <p:ph type="title"/>
          </p:nvPr>
        </p:nvSpPr>
        <p:spPr bwMode="auto">
          <a:xfrm>
            <a:off x="415599" y="740799"/>
            <a:ext cx="3744000" cy="10075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940087713" name="Google Shape;75;p19"/>
          <p:cNvSpPr txBox="1"/>
          <p:nvPr>
            <p:ph type="body" idx="1"/>
          </p:nvPr>
        </p:nvSpPr>
        <p:spPr bwMode="auto">
          <a:xfrm>
            <a:off x="415599" y="1852799"/>
            <a:ext cx="3744000" cy="4239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0479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80968784" name="Google Shape;76;p19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1BD53C6-B38C-F0C3-A5CA-06163E83BC6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171199" name="Google Shape;78;p20"/>
          <p:cNvSpPr txBox="1"/>
          <p:nvPr>
            <p:ph type="title"/>
          </p:nvPr>
        </p:nvSpPr>
        <p:spPr bwMode="auto">
          <a:xfrm>
            <a:off x="653666" y="600199"/>
            <a:ext cx="8490399" cy="5454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375324590" name="Google Shape;79;p20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D4B0445-1A09-DCB8-232A-C0C57642E0E6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678094" name="Google Shape;81;p21"/>
          <p:cNvSpPr/>
          <p:nvPr/>
        </p:nvSpPr>
        <p:spPr bwMode="auto">
          <a:xfrm>
            <a:off x="6095999" y="33"/>
            <a:ext cx="609599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02028074" name="Google Shape;82;p21"/>
          <p:cNvSpPr txBox="1"/>
          <p:nvPr>
            <p:ph type="title"/>
          </p:nvPr>
        </p:nvSpPr>
        <p:spPr bwMode="auto">
          <a:xfrm>
            <a:off x="353999" y="1644233"/>
            <a:ext cx="5393598" cy="19763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280907779" name="Google Shape;83;p21"/>
          <p:cNvSpPr txBox="1"/>
          <p:nvPr>
            <p:ph type="subTitle" idx="1"/>
          </p:nvPr>
        </p:nvSpPr>
        <p:spPr bwMode="auto">
          <a:xfrm>
            <a:off x="353999" y="3737433"/>
            <a:ext cx="5393598" cy="1646798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757451775" name="Google Shape;84;p21"/>
          <p:cNvSpPr txBox="1"/>
          <p:nvPr>
            <p:ph type="body" idx="2"/>
          </p:nvPr>
        </p:nvSpPr>
        <p:spPr bwMode="auto">
          <a:xfrm>
            <a:off x="6585999" y="965599"/>
            <a:ext cx="5115999" cy="492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46112280" name="Google Shape;85;p2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F65F657-84CF-AA1A-B2F8-C65A2CC24829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815547" name="Google Shape;14;p3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672844511" name="Google Shape;15;p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9034D6E-C8C8-F205-B9D9-A722E7E06293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5467394" name="Google Shape;87;p22"/>
          <p:cNvSpPr txBox="1"/>
          <p:nvPr>
            <p:ph type="body" idx="1"/>
          </p:nvPr>
        </p:nvSpPr>
        <p:spPr bwMode="auto">
          <a:xfrm>
            <a:off x="415599" y="5640766"/>
            <a:ext cx="7998399" cy="8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98954248" name="Google Shape;88;p2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0B3CF22-79D2-C06F-053F-C7384FFF980D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5624279" name="Google Shape;90;p23"/>
          <p:cNvSpPr txBox="1"/>
          <p:nvPr>
            <p:ph type="title" hasCustomPrompt="1"/>
          </p:nvPr>
        </p:nvSpPr>
        <p:spPr bwMode="auto">
          <a:xfrm>
            <a:off x="415599" y="1474833"/>
            <a:ext cx="11360799" cy="26179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76140661" name="Google Shape;91;p23"/>
          <p:cNvSpPr txBox="1"/>
          <p:nvPr>
            <p:ph type="body" idx="1"/>
          </p:nvPr>
        </p:nvSpPr>
        <p:spPr bwMode="auto">
          <a:xfrm>
            <a:off x="415599" y="4202966"/>
            <a:ext cx="11360799" cy="17343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 algn="ctr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8992412" name="Google Shape;92;p2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745441F-26F5-0EF6-B63C-32C54A15832D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578199" name="Google Shape;94;p2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DC0F4FE-D40D-848D-FF58-8FEF59A5AA7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9691083" name="Google Shape;17;p4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2279814" name="Google Shape;18;p4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1510565" name="Google Shape;19;p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BE94B29-9CBE-6FDA-EB3A-5DD28E666246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834819" name="Google Shape;21;p5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9744499" name="Google Shape;22;p5"/>
          <p:cNvSpPr txBox="1"/>
          <p:nvPr>
            <p:ph type="body" idx="1"/>
          </p:nvPr>
        </p:nvSpPr>
        <p:spPr bwMode="auto">
          <a:xfrm>
            <a:off x="415599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856800725" name="Google Shape;23;p5"/>
          <p:cNvSpPr txBox="1"/>
          <p:nvPr>
            <p:ph type="body" idx="2"/>
          </p:nvPr>
        </p:nvSpPr>
        <p:spPr bwMode="auto">
          <a:xfrm>
            <a:off x="6443198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347891265" name="Google Shape;24;p5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8C1BFEE-BB7B-2B77-9A6A-F1ED1F03F14A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5458739" name="Google Shape;26;p6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8617745" name="Google Shape;27;p6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D6EC7A4-E0C9-9F38-D753-53E9E9D42BC0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8068199" name="Google Shape;29;p7"/>
          <p:cNvSpPr txBox="1"/>
          <p:nvPr>
            <p:ph type="title"/>
          </p:nvPr>
        </p:nvSpPr>
        <p:spPr bwMode="auto">
          <a:xfrm>
            <a:off x="415599" y="740799"/>
            <a:ext cx="3744000" cy="10075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607226425" name="Google Shape;30;p7"/>
          <p:cNvSpPr txBox="1"/>
          <p:nvPr>
            <p:ph type="body" idx="1"/>
          </p:nvPr>
        </p:nvSpPr>
        <p:spPr bwMode="auto">
          <a:xfrm>
            <a:off x="415599" y="1852799"/>
            <a:ext cx="3744000" cy="4239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0479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797124393" name="Google Shape;31;p7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1A2FA2A-F98D-96DA-F6C7-A0BD6E5526CB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261165" name="Google Shape;33;p8"/>
          <p:cNvSpPr txBox="1"/>
          <p:nvPr>
            <p:ph type="title"/>
          </p:nvPr>
        </p:nvSpPr>
        <p:spPr bwMode="auto">
          <a:xfrm>
            <a:off x="653666" y="600199"/>
            <a:ext cx="8490399" cy="5454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459603062" name="Google Shape;34;p8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B462433-F029-1BA0-468B-0DF007AEE45F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1962" name="Google Shape;36;p9"/>
          <p:cNvSpPr/>
          <p:nvPr/>
        </p:nvSpPr>
        <p:spPr bwMode="auto">
          <a:xfrm>
            <a:off x="6095999" y="33"/>
            <a:ext cx="609599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4747645" name="Google Shape;37;p9"/>
          <p:cNvSpPr txBox="1"/>
          <p:nvPr>
            <p:ph type="title"/>
          </p:nvPr>
        </p:nvSpPr>
        <p:spPr bwMode="auto">
          <a:xfrm>
            <a:off x="353999" y="1644233"/>
            <a:ext cx="5393598" cy="19763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2122025685" name="Google Shape;38;p9"/>
          <p:cNvSpPr txBox="1"/>
          <p:nvPr>
            <p:ph type="subTitle" idx="1"/>
          </p:nvPr>
        </p:nvSpPr>
        <p:spPr bwMode="auto">
          <a:xfrm>
            <a:off x="353999" y="3737433"/>
            <a:ext cx="5393598" cy="1646798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1713709599" name="Google Shape;39;p9"/>
          <p:cNvSpPr txBox="1"/>
          <p:nvPr>
            <p:ph type="body" idx="2"/>
          </p:nvPr>
        </p:nvSpPr>
        <p:spPr bwMode="auto">
          <a:xfrm>
            <a:off x="6585999" y="965599"/>
            <a:ext cx="5115999" cy="492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8145055" name="Google Shape;40;p9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A27DAA-5508-6D82-9F86-25101CB11CFE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425071" name="Google Shape;42;p10"/>
          <p:cNvSpPr txBox="1"/>
          <p:nvPr>
            <p:ph type="body" idx="1"/>
          </p:nvPr>
        </p:nvSpPr>
        <p:spPr bwMode="auto">
          <a:xfrm>
            <a:off x="415599" y="5640766"/>
            <a:ext cx="7998399" cy="8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97493477" name="Google Shape;43;p10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59EC8C8-557F-988C-8481-AA98A7CA6886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658355" name="Google Shape;6;p1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87073633" name="Google Shape;7;p1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499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9903295" name="Google Shape;8;p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37A0E2C-89C5-4B72-15EC-DB08242C11C5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332361" name="Google Shape;51;p13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77854707" name="Google Shape;52;p13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499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75401932" name="Google Shape;53;p1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0DFBCFD-8DE8-B3E8-B8A9-E5AA56D881F7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s50.ly/art" TargetMode="Externa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8422475" name="Google Shape;115;p2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" y="64302"/>
            <a:ext cx="121919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469029" name="Google Shape;179;p37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5831163" name="Google Shape;184;p3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42766" y="203199"/>
            <a:ext cx="10306457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4629610" name="Google Shape;189;p3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997150"/>
            <a:ext cx="12192003" cy="486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0453630" name="Google Shape;194;p4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170250" y="0"/>
            <a:ext cx="585148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4549482" name="Google Shape;199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79817"/>
            <a:ext cx="12192002" cy="66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2280539" name="Google Shape;204;p4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942766" y="0"/>
            <a:ext cx="63064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488573" name="Google Shape;209;p43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hlinkClick r:id="rId3" tooltip="https://cs50.ly/art"/>
              </a:rPr>
              <a:t>cs50.ly/art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4371763" name="Google Shape;214;p44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8603273" name="Google Shape;219;p4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50933" y="203199"/>
            <a:ext cx="9090118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10846613" name="Google Shape;224;p4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50933" y="203199"/>
            <a:ext cx="9090118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20364573" name="Google Shape;120;p2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0"/>
            <a:ext cx="122046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0976034" name="Google Shape;229;p4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50933" y="203199"/>
            <a:ext cx="9090118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80508594" name="Google Shape;234;p4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50933" y="203199"/>
            <a:ext cx="9090118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24310" name="Google Shape;239;p4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50933" y="203199"/>
            <a:ext cx="9090118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179141" name="Google Shape;244;p50"/>
          <p:cNvSpPr txBox="1"/>
          <p:nvPr/>
        </p:nvSpPr>
        <p:spPr bwMode="auto">
          <a:xfrm>
            <a:off x="0" y="2624399"/>
            <a:ext cx="12191999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1 0 </a:t>
            </a:r>
            <a:r>
              <a:rPr lang="en" sz="3600">
                <a:latin typeface="Consolas"/>
                <a:ea typeface="Consolas"/>
                <a:cs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347760" name="Google Shape;249;p51"/>
          <p:cNvSpPr txBox="1"/>
          <p:nvPr/>
        </p:nvSpPr>
        <p:spPr bwMode="auto">
          <a:xfrm>
            <a:off x="0" y="2624399"/>
            <a:ext cx="12191999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0842436" name="Google Shape;254;p52"/>
          <p:cNvSpPr txBox="1"/>
          <p:nvPr/>
        </p:nvSpPr>
        <p:spPr bwMode="auto">
          <a:xfrm>
            <a:off x="0" y="2624399"/>
            <a:ext cx="12191999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7139888" name="Google Shape;259;p53"/>
          <p:cNvSpPr txBox="1"/>
          <p:nvPr/>
        </p:nvSpPr>
        <p:spPr bwMode="auto">
          <a:xfrm>
            <a:off x="0" y="2624399"/>
            <a:ext cx="12191999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837945" name="Google Shape;264;p54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137984" name="Google Shape;269;p55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base-16</a:t>
            </a:r>
            <a:endParaRPr/>
          </a:p>
        </p:txBody>
      </p:sp>
      <p:sp>
        <p:nvSpPr>
          <p:cNvPr id="393212080" name=""/>
          <p:cNvSpPr/>
          <p:nvPr/>
        </p:nvSpPr>
        <p:spPr bwMode="auto">
          <a:xfrm>
            <a:off x="837594" y="1061011"/>
            <a:ext cx="900252" cy="90025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3085" y="7714"/>
                  <a:pt x="6942" y="16971"/>
                  <a:pt x="12342" y="26999"/>
                </a:cubicBezTo>
                <a:cubicBezTo>
                  <a:pt x="16971" y="36257"/>
                  <a:pt x="18514" y="38571"/>
                  <a:pt x="19285" y="40885"/>
                </a:cubicBezTo>
                <a:cubicBezTo>
                  <a:pt x="20057" y="31628"/>
                  <a:pt x="20828" y="24685"/>
                  <a:pt x="21599" y="20057"/>
                </a:cubicBezTo>
                <a:cubicBezTo>
                  <a:pt x="22371" y="16971"/>
                  <a:pt x="23914" y="14657"/>
                  <a:pt x="26228" y="13885"/>
                </a:cubicBezTo>
                <a:cubicBezTo>
                  <a:pt x="32399" y="14657"/>
                  <a:pt x="37799" y="17742"/>
                  <a:pt x="41657" y="21599"/>
                </a:cubicBezTo>
                <a:cubicBezTo>
                  <a:pt x="43200" y="23914"/>
                  <a:pt x="43200" y="26999"/>
                  <a:pt x="41657" y="30857"/>
                </a:cubicBezTo>
                <a:cubicBezTo>
                  <a:pt x="35485" y="37028"/>
                  <a:pt x="30857" y="40114"/>
                  <a:pt x="26228" y="41657"/>
                </a:cubicBezTo>
                <a:cubicBezTo>
                  <a:pt x="22371" y="43200"/>
                  <a:pt x="18514" y="43200"/>
                  <a:pt x="15428" y="41657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582425" name=""/>
          <p:cNvSpPr/>
          <p:nvPr/>
        </p:nvSpPr>
        <p:spPr bwMode="auto">
          <a:xfrm>
            <a:off x="1802150" y="1350378"/>
            <a:ext cx="64302" cy="16075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21600" y="17279"/>
                  <a:pt x="32400" y="3024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694933" name=""/>
          <p:cNvSpPr/>
          <p:nvPr/>
        </p:nvSpPr>
        <p:spPr bwMode="auto">
          <a:xfrm>
            <a:off x="1577088" y="948479"/>
            <a:ext cx="160758" cy="16075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959" y="43200"/>
                </a:moveTo>
                <a:cubicBezTo>
                  <a:pt x="30239" y="43200"/>
                  <a:pt x="43200" y="38880"/>
                  <a:pt x="43200" y="21600"/>
                </a:cubicBezTo>
                <a:cubicBezTo>
                  <a:pt x="43200" y="8640"/>
                  <a:pt x="25919" y="0"/>
                  <a:pt x="12959" y="0"/>
                </a:cubicBezTo>
                <a:lnTo>
                  <a:pt x="0" y="431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5039653" name=""/>
          <p:cNvSpPr/>
          <p:nvPr/>
        </p:nvSpPr>
        <p:spPr bwMode="auto">
          <a:xfrm>
            <a:off x="2075442" y="948479"/>
            <a:ext cx="707341" cy="65911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63" y="28448"/>
                </a:moveTo>
                <a:cubicBezTo>
                  <a:pt x="4909" y="30556"/>
                  <a:pt x="6872" y="33717"/>
                  <a:pt x="7854" y="36878"/>
                </a:cubicBezTo>
                <a:cubicBezTo>
                  <a:pt x="4909" y="35824"/>
                  <a:pt x="2945" y="30556"/>
                  <a:pt x="981" y="26341"/>
                </a:cubicBezTo>
                <a:cubicBezTo>
                  <a:pt x="0" y="22126"/>
                  <a:pt x="0" y="17912"/>
                  <a:pt x="0" y="11590"/>
                </a:cubicBezTo>
                <a:cubicBezTo>
                  <a:pt x="981" y="6321"/>
                  <a:pt x="2945" y="3160"/>
                  <a:pt x="8836" y="0"/>
                </a:cubicBezTo>
                <a:cubicBezTo>
                  <a:pt x="13745" y="0"/>
                  <a:pt x="18654" y="3160"/>
                  <a:pt x="25527" y="8429"/>
                </a:cubicBezTo>
                <a:cubicBezTo>
                  <a:pt x="29454" y="13697"/>
                  <a:pt x="34363" y="20019"/>
                  <a:pt x="36327" y="24234"/>
                </a:cubicBezTo>
                <a:cubicBezTo>
                  <a:pt x="39272" y="30556"/>
                  <a:pt x="40254" y="34770"/>
                  <a:pt x="42218" y="38985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85922" name=""/>
          <p:cNvSpPr/>
          <p:nvPr/>
        </p:nvSpPr>
        <p:spPr bwMode="auto">
          <a:xfrm>
            <a:off x="3072150" y="916327"/>
            <a:ext cx="289366" cy="14468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9200" y="24000"/>
                  <a:pt x="28800" y="14399"/>
                  <a:pt x="36000" y="479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245679" name="Google Shape;274;p56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88691861" name="Google Shape;275;p56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179595629" name="Google Shape;276;p56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835349938" name=""/>
          <p:cNvSpPr/>
          <p:nvPr/>
        </p:nvSpPr>
        <p:spPr bwMode="auto">
          <a:xfrm>
            <a:off x="5954749" y="1285874"/>
            <a:ext cx="1238249" cy="1269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9323" y="22679"/>
                </a:moveTo>
                <a:cubicBezTo>
                  <a:pt x="38215" y="20520"/>
                  <a:pt x="35446" y="12419"/>
                  <a:pt x="32676" y="7559"/>
                </a:cubicBezTo>
                <a:cubicBezTo>
                  <a:pt x="29907" y="3780"/>
                  <a:pt x="26584" y="1079"/>
                  <a:pt x="22153" y="0"/>
                </a:cubicBezTo>
                <a:cubicBezTo>
                  <a:pt x="17169" y="0"/>
                  <a:pt x="14953" y="1079"/>
                  <a:pt x="13292" y="2160"/>
                </a:cubicBezTo>
                <a:cubicBezTo>
                  <a:pt x="9969" y="3240"/>
                  <a:pt x="8307" y="4319"/>
                  <a:pt x="6646" y="5939"/>
                </a:cubicBezTo>
                <a:cubicBezTo>
                  <a:pt x="4984" y="8100"/>
                  <a:pt x="3876" y="9719"/>
                  <a:pt x="2769" y="11339"/>
                </a:cubicBezTo>
                <a:cubicBezTo>
                  <a:pt x="2215" y="13500"/>
                  <a:pt x="1661" y="15120"/>
                  <a:pt x="1107" y="17280"/>
                </a:cubicBezTo>
                <a:cubicBezTo>
                  <a:pt x="1107" y="19439"/>
                  <a:pt x="0" y="21059"/>
                  <a:pt x="0" y="23220"/>
                </a:cubicBezTo>
                <a:cubicBezTo>
                  <a:pt x="0" y="25380"/>
                  <a:pt x="553" y="27000"/>
                  <a:pt x="2769" y="29700"/>
                </a:cubicBezTo>
                <a:cubicBezTo>
                  <a:pt x="3323" y="31320"/>
                  <a:pt x="4984" y="33480"/>
                  <a:pt x="6646" y="34560"/>
                </a:cubicBezTo>
                <a:cubicBezTo>
                  <a:pt x="7753" y="36720"/>
                  <a:pt x="8861" y="38879"/>
                  <a:pt x="10523" y="41040"/>
                </a:cubicBezTo>
                <a:cubicBezTo>
                  <a:pt x="13292" y="43200"/>
                  <a:pt x="16061" y="43200"/>
                  <a:pt x="18830" y="42659"/>
                </a:cubicBezTo>
                <a:cubicBezTo>
                  <a:pt x="21600" y="42119"/>
                  <a:pt x="24369" y="41580"/>
                  <a:pt x="27692" y="40499"/>
                </a:cubicBezTo>
                <a:cubicBezTo>
                  <a:pt x="29353" y="39960"/>
                  <a:pt x="31569" y="39420"/>
                  <a:pt x="33784" y="38340"/>
                </a:cubicBezTo>
                <a:cubicBezTo>
                  <a:pt x="35446" y="36720"/>
                  <a:pt x="37107" y="36180"/>
                  <a:pt x="39323" y="34019"/>
                </a:cubicBezTo>
                <a:cubicBezTo>
                  <a:pt x="40984" y="31320"/>
                  <a:pt x="42092" y="28620"/>
                  <a:pt x="43200" y="25919"/>
                </a:cubicBezTo>
                <a:cubicBezTo>
                  <a:pt x="43200" y="23760"/>
                  <a:pt x="43200" y="21600"/>
                  <a:pt x="42646" y="19980"/>
                </a:cubicBezTo>
                <a:lnTo>
                  <a:pt x="40984" y="1836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2891506" name=""/>
          <p:cNvSpPr/>
          <p:nvPr/>
        </p:nvSpPr>
        <p:spPr bwMode="auto">
          <a:xfrm>
            <a:off x="5224498" y="1523998"/>
            <a:ext cx="825498" cy="1158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8276" y="2367"/>
                </a:moveTo>
                <a:cubicBezTo>
                  <a:pt x="13292" y="5917"/>
                  <a:pt x="10799" y="8284"/>
                  <a:pt x="6646" y="11243"/>
                </a:cubicBezTo>
                <a:cubicBezTo>
                  <a:pt x="3323" y="13610"/>
                  <a:pt x="1661" y="15386"/>
                  <a:pt x="0" y="19528"/>
                </a:cubicBezTo>
                <a:cubicBezTo>
                  <a:pt x="0" y="23079"/>
                  <a:pt x="0" y="25446"/>
                  <a:pt x="0" y="29589"/>
                </a:cubicBezTo>
                <a:cubicBezTo>
                  <a:pt x="830" y="33139"/>
                  <a:pt x="1661" y="35506"/>
                  <a:pt x="3323" y="37282"/>
                </a:cubicBezTo>
                <a:cubicBezTo>
                  <a:pt x="4984" y="39057"/>
                  <a:pt x="7476" y="40241"/>
                  <a:pt x="9969" y="40832"/>
                </a:cubicBezTo>
                <a:cubicBezTo>
                  <a:pt x="13292" y="42608"/>
                  <a:pt x="15784" y="43200"/>
                  <a:pt x="19107" y="43200"/>
                </a:cubicBezTo>
                <a:cubicBezTo>
                  <a:pt x="24092" y="43200"/>
                  <a:pt x="28246" y="43200"/>
                  <a:pt x="32399" y="42016"/>
                </a:cubicBezTo>
                <a:cubicBezTo>
                  <a:pt x="34892" y="40832"/>
                  <a:pt x="36553" y="39057"/>
                  <a:pt x="38215" y="37282"/>
                </a:cubicBezTo>
                <a:cubicBezTo>
                  <a:pt x="39046" y="35506"/>
                  <a:pt x="40707" y="32547"/>
                  <a:pt x="41538" y="30180"/>
                </a:cubicBezTo>
                <a:cubicBezTo>
                  <a:pt x="42369" y="26038"/>
                  <a:pt x="43199" y="23671"/>
                  <a:pt x="43199" y="21304"/>
                </a:cubicBezTo>
                <a:cubicBezTo>
                  <a:pt x="43199" y="17753"/>
                  <a:pt x="42369" y="15386"/>
                  <a:pt x="41538" y="12427"/>
                </a:cubicBezTo>
                <a:cubicBezTo>
                  <a:pt x="39876" y="9468"/>
                  <a:pt x="38215" y="7101"/>
                  <a:pt x="36553" y="5326"/>
                </a:cubicBezTo>
                <a:cubicBezTo>
                  <a:pt x="34061" y="3550"/>
                  <a:pt x="30738" y="2367"/>
                  <a:pt x="28246" y="1775"/>
                </a:cubicBezTo>
                <a:cubicBezTo>
                  <a:pt x="24923" y="1183"/>
                  <a:pt x="21599" y="591"/>
                  <a:pt x="18276" y="0"/>
                </a:cubicBezTo>
                <a:quadBezTo>
                  <a:pt x="15784" y="591"/>
                  <a:pt x="14123" y="355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0690384" name="Google Shape;125;p3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0"/>
            <a:ext cx="122027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605953" name="Google Shape;281;p57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49133028" name="Google Shape;282;p57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597810630" name="Google Shape;283;p57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1344520" name="Google Shape;288;p58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52927087" name="Google Shape;289;p58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961992345" name="Google Shape;290;p58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2417931" name="Google Shape;295;p59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492288641" name="Google Shape;296;p59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2590466" name="Google Shape;297;p59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474478" name="Google Shape;302;p60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982311152" name="Google Shape;303;p60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141824604" name="Google Shape;304;p60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870062" name="Google Shape;309;p61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68555976" name="Google Shape;310;p61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169071730" name="Google Shape;311;p61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732870" name="Google Shape;316;p62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40275579" name="Google Shape;317;p62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67898868" name="Google Shape;318;p62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9812744" name="Google Shape;323;p63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188146827" name="Google Shape;324;p63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228581498" name="Google Shape;325;p63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0480256" name="Google Shape;330;p64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173768552" name="Google Shape;331;p64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065186037" name="Google Shape;332;p64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359984" name="Google Shape;337;p65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285676172" name="Google Shape;338;p65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409709571" name="Google Shape;339;p65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223048" name="Google Shape;344;p66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81333922" name="Google Shape;345;p66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840257730" name="Google Shape;346;p66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6455879" name="Google Shape;130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0"/>
            <a:ext cx="122008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7259604" name="Google Shape;351;p67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18088147" name="Google Shape;352;p67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745759768" name="Google Shape;353;p67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395372" name="Google Shape;358;p68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464864631" name="Google Shape;359;p68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93830781" name="Google Shape;360;p68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0391857" name="Google Shape;365;p69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444995106" name="Google Shape;366;p69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707350855" name="Google Shape;367;p69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2114019" name="Google Shape;372;p70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75485577" name="Google Shape;373;p70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836683557" name="Google Shape;374;p70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160957" name="Google Shape;379;p71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48478577" name="Google Shape;380;p71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376285020" name="Google Shape;381;p71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1498133" name="Google Shape;386;p72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270979676" name="Google Shape;387;p72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233439826" name="Google Shape;388;p72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3562565" name="Google Shape;393;p73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038443324" name="Google Shape;394;p73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674168461" name="Google Shape;395;p73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148883" name="Google Shape;400;p74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529173443" name="Google Shape;401;p74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075293257" name="Google Shape;402;p74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3394912" name="Google Shape;407;p75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418730848" name="Google Shape;408;p75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117466311" name="Google Shape;409;p75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2386457" name="Google Shape;414;p76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250620373" name="Google Shape;415;p76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925961216" name="Google Shape;416;p76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8814229" name="Google Shape;135;p3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0"/>
            <a:ext cx="12191995" cy="683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0604598" name="Google Shape;421;p77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17644316" name="Google Shape;422;p77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567396918" name="Google Shape;423;p77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4193125" name="Google Shape;428;p78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91392423" name="Google Shape;429;p78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223261683" name="Google Shape;430;p78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086320" name="Google Shape;435;p79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02710534" name="Google Shape;436;p79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853699709" name="Google Shape;437;p79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25577410" name=""/>
          <p:cNvSpPr/>
          <p:nvPr/>
        </p:nvSpPr>
        <p:spPr bwMode="auto">
          <a:xfrm>
            <a:off x="1604998" y="4857749"/>
            <a:ext cx="698499" cy="587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167"/>
                </a:moveTo>
                <a:cubicBezTo>
                  <a:pt x="9818" y="0"/>
                  <a:pt x="15709" y="0"/>
                  <a:pt x="19636" y="1167"/>
                </a:cubicBezTo>
                <a:cubicBezTo>
                  <a:pt x="23563" y="3502"/>
                  <a:pt x="24545" y="8172"/>
                  <a:pt x="21600" y="19848"/>
                </a:cubicBezTo>
                <a:cubicBezTo>
                  <a:pt x="18654" y="26854"/>
                  <a:pt x="13745" y="35027"/>
                  <a:pt x="11781" y="38529"/>
                </a:cubicBezTo>
                <a:cubicBezTo>
                  <a:pt x="7854" y="43200"/>
                  <a:pt x="18654" y="40864"/>
                  <a:pt x="29454" y="36194"/>
                </a:cubicBezTo>
                <a:cubicBezTo>
                  <a:pt x="35345" y="35027"/>
                  <a:pt x="40254" y="33859"/>
                  <a:pt x="43200" y="31524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2351222" name=""/>
          <p:cNvSpPr/>
          <p:nvPr/>
        </p:nvSpPr>
        <p:spPr bwMode="auto">
          <a:xfrm>
            <a:off x="2351124" y="4921249"/>
            <a:ext cx="619123" cy="444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107" y="4628"/>
                  <a:pt x="3323" y="9257"/>
                  <a:pt x="7753" y="10800"/>
                </a:cubicBezTo>
                <a:cubicBezTo>
                  <a:pt x="13292" y="10800"/>
                  <a:pt x="23261" y="10800"/>
                  <a:pt x="28799" y="9257"/>
                </a:cubicBezTo>
                <a:cubicBezTo>
                  <a:pt x="35446" y="7714"/>
                  <a:pt x="39876" y="7714"/>
                  <a:pt x="43200" y="9257"/>
                </a:cubicBezTo>
                <a:cubicBezTo>
                  <a:pt x="40984" y="18514"/>
                  <a:pt x="38769" y="26228"/>
                  <a:pt x="32123" y="33942"/>
                </a:cubicBezTo>
                <a:cubicBezTo>
                  <a:pt x="27692" y="38571"/>
                  <a:pt x="24369" y="41657"/>
                  <a:pt x="19938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522763" name=""/>
          <p:cNvSpPr/>
          <p:nvPr/>
        </p:nvSpPr>
        <p:spPr bwMode="auto">
          <a:xfrm>
            <a:off x="2525749" y="4651374"/>
            <a:ext cx="634998" cy="253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5120" y="32400"/>
                  <a:pt x="24840" y="21600"/>
                  <a:pt x="32400" y="13499"/>
                </a:cubicBezTo>
                <a:quadBezTo>
                  <a:pt x="38880" y="5399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9672608" name=""/>
          <p:cNvSpPr/>
          <p:nvPr/>
        </p:nvSpPr>
        <p:spPr bwMode="auto">
          <a:xfrm>
            <a:off x="3271874" y="4397374"/>
            <a:ext cx="603249" cy="1063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5242" y="0"/>
                </a:moveTo>
                <a:cubicBezTo>
                  <a:pt x="30694" y="1289"/>
                  <a:pt x="21600" y="7737"/>
                  <a:pt x="13642" y="13540"/>
                </a:cubicBezTo>
                <a:cubicBezTo>
                  <a:pt x="4547" y="20632"/>
                  <a:pt x="2273" y="23856"/>
                  <a:pt x="0" y="29014"/>
                </a:cubicBezTo>
                <a:cubicBezTo>
                  <a:pt x="0" y="32883"/>
                  <a:pt x="3410" y="38041"/>
                  <a:pt x="9094" y="40620"/>
                </a:cubicBezTo>
                <a:cubicBezTo>
                  <a:pt x="19326" y="42555"/>
                  <a:pt x="28421" y="43200"/>
                  <a:pt x="37515" y="41910"/>
                </a:cubicBezTo>
                <a:cubicBezTo>
                  <a:pt x="40926" y="40620"/>
                  <a:pt x="43200" y="38041"/>
                  <a:pt x="36378" y="34817"/>
                </a:cubicBezTo>
                <a:quadBezTo>
                  <a:pt x="15915" y="38041"/>
                  <a:pt x="12505" y="38686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6395828" name=""/>
          <p:cNvSpPr/>
          <p:nvPr/>
        </p:nvSpPr>
        <p:spPr bwMode="auto">
          <a:xfrm>
            <a:off x="1954249" y="2555874"/>
            <a:ext cx="158749" cy="57150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2960" y="15599"/>
                  <a:pt x="21599" y="23999"/>
                  <a:pt x="25920" y="31199"/>
                </a:cubicBezTo>
                <a:quadBezTo>
                  <a:pt x="38880" y="38399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35708" name=""/>
          <p:cNvSpPr/>
          <p:nvPr/>
        </p:nvSpPr>
        <p:spPr bwMode="auto">
          <a:xfrm>
            <a:off x="2446374" y="2158999"/>
            <a:ext cx="507998" cy="841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4849" y="7335"/>
                </a:moveTo>
                <a:cubicBezTo>
                  <a:pt x="9449" y="10596"/>
                  <a:pt x="5399" y="14671"/>
                  <a:pt x="1349" y="20377"/>
                </a:cubicBezTo>
                <a:cubicBezTo>
                  <a:pt x="0" y="23637"/>
                  <a:pt x="0" y="27713"/>
                  <a:pt x="1349" y="33418"/>
                </a:cubicBezTo>
                <a:cubicBezTo>
                  <a:pt x="4050" y="35864"/>
                  <a:pt x="9449" y="39939"/>
                  <a:pt x="13499" y="41569"/>
                </a:cubicBezTo>
                <a:cubicBezTo>
                  <a:pt x="18899" y="43200"/>
                  <a:pt x="25650" y="43200"/>
                  <a:pt x="33750" y="43200"/>
                </a:cubicBezTo>
                <a:cubicBezTo>
                  <a:pt x="41850" y="38309"/>
                  <a:pt x="43200" y="28528"/>
                  <a:pt x="41850" y="17932"/>
                </a:cubicBezTo>
                <a:cubicBezTo>
                  <a:pt x="37800" y="8966"/>
                  <a:pt x="33750" y="4890"/>
                  <a:pt x="25650" y="815"/>
                </a:cubicBezTo>
                <a:cubicBezTo>
                  <a:pt x="18899" y="0"/>
                  <a:pt x="9449" y="0"/>
                  <a:pt x="5399" y="815"/>
                </a:cubicBezTo>
                <a:lnTo>
                  <a:pt x="1349" y="163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610630" name=""/>
          <p:cNvSpPr/>
          <p:nvPr/>
        </p:nvSpPr>
        <p:spPr bwMode="auto">
          <a:xfrm>
            <a:off x="3192498" y="2031998"/>
            <a:ext cx="126998" cy="57150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399" y="6000"/>
                  <a:pt x="21599" y="20400"/>
                  <a:pt x="37799" y="33599"/>
                </a:cubicBezTo>
                <a:quadBezTo>
                  <a:pt x="43200" y="38399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558544" name=""/>
          <p:cNvSpPr/>
          <p:nvPr/>
        </p:nvSpPr>
        <p:spPr bwMode="auto">
          <a:xfrm>
            <a:off x="2430498" y="2793998"/>
            <a:ext cx="984249" cy="539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935" y="29223"/>
                  <a:pt x="23690" y="19058"/>
                  <a:pt x="30658" y="12705"/>
                </a:cubicBezTo>
                <a:cubicBezTo>
                  <a:pt x="37625" y="6352"/>
                  <a:pt x="41109" y="2541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401541" name=""/>
          <p:cNvSpPr/>
          <p:nvPr/>
        </p:nvSpPr>
        <p:spPr bwMode="auto">
          <a:xfrm>
            <a:off x="1176374" y="1222374"/>
            <a:ext cx="2762249" cy="2619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0683"/>
                </a:moveTo>
                <a:cubicBezTo>
                  <a:pt x="3475" y="25396"/>
                  <a:pt x="5710" y="28014"/>
                  <a:pt x="8441" y="30894"/>
                </a:cubicBezTo>
                <a:cubicBezTo>
                  <a:pt x="9434" y="32465"/>
                  <a:pt x="10179" y="32989"/>
                  <a:pt x="6703" y="27752"/>
                </a:cubicBezTo>
                <a:cubicBezTo>
                  <a:pt x="3227" y="21469"/>
                  <a:pt x="1737" y="18589"/>
                  <a:pt x="744" y="16232"/>
                </a:cubicBezTo>
                <a:cubicBezTo>
                  <a:pt x="248" y="15447"/>
                  <a:pt x="0" y="14661"/>
                  <a:pt x="0" y="13614"/>
                </a:cubicBezTo>
                <a:cubicBezTo>
                  <a:pt x="744" y="12305"/>
                  <a:pt x="3227" y="9949"/>
                  <a:pt x="5710" y="8378"/>
                </a:cubicBezTo>
                <a:cubicBezTo>
                  <a:pt x="10924" y="6545"/>
                  <a:pt x="14151" y="6021"/>
                  <a:pt x="16882" y="5759"/>
                </a:cubicBezTo>
                <a:cubicBezTo>
                  <a:pt x="20110" y="5236"/>
                  <a:pt x="21600" y="5236"/>
                  <a:pt x="23586" y="4450"/>
                </a:cubicBezTo>
                <a:cubicBezTo>
                  <a:pt x="25075" y="3665"/>
                  <a:pt x="27558" y="2094"/>
                  <a:pt x="28800" y="1047"/>
                </a:cubicBezTo>
                <a:cubicBezTo>
                  <a:pt x="29793" y="523"/>
                  <a:pt x="31034" y="0"/>
                  <a:pt x="32275" y="261"/>
                </a:cubicBezTo>
                <a:cubicBezTo>
                  <a:pt x="33020" y="1570"/>
                  <a:pt x="35006" y="7854"/>
                  <a:pt x="36993" y="13352"/>
                </a:cubicBezTo>
                <a:cubicBezTo>
                  <a:pt x="38482" y="17279"/>
                  <a:pt x="40220" y="20945"/>
                  <a:pt x="40965" y="21992"/>
                </a:cubicBezTo>
                <a:cubicBezTo>
                  <a:pt x="41462" y="23563"/>
                  <a:pt x="41958" y="24349"/>
                  <a:pt x="42455" y="25396"/>
                </a:cubicBezTo>
                <a:cubicBezTo>
                  <a:pt x="42951" y="27752"/>
                  <a:pt x="43200" y="29323"/>
                  <a:pt x="42951" y="30894"/>
                </a:cubicBezTo>
                <a:cubicBezTo>
                  <a:pt x="42455" y="31941"/>
                  <a:pt x="38482" y="33512"/>
                  <a:pt x="32275" y="34036"/>
                </a:cubicBezTo>
                <a:cubicBezTo>
                  <a:pt x="25075" y="34036"/>
                  <a:pt x="17131" y="34298"/>
                  <a:pt x="13406" y="35083"/>
                </a:cubicBezTo>
                <a:cubicBezTo>
                  <a:pt x="9434" y="37178"/>
                  <a:pt x="7696" y="39010"/>
                  <a:pt x="5462" y="41367"/>
                </a:cubicBezTo>
                <a:lnTo>
                  <a:pt x="422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907755" name=""/>
          <p:cNvSpPr/>
          <p:nvPr/>
        </p:nvSpPr>
        <p:spPr bwMode="auto">
          <a:xfrm>
            <a:off x="715998" y="984249"/>
            <a:ext cx="238123" cy="412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1520" y="14953"/>
                  <a:pt x="25920" y="28246"/>
                  <a:pt x="37440" y="38215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0646084" name=""/>
          <p:cNvSpPr/>
          <p:nvPr/>
        </p:nvSpPr>
        <p:spPr bwMode="auto">
          <a:xfrm>
            <a:off x="1049374" y="809623"/>
            <a:ext cx="317498" cy="412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5119" y="0"/>
                </a:moveTo>
                <a:cubicBezTo>
                  <a:pt x="15119" y="9969"/>
                  <a:pt x="15119" y="18276"/>
                  <a:pt x="17279" y="26584"/>
                </a:cubicBezTo>
                <a:cubicBezTo>
                  <a:pt x="23759" y="31569"/>
                  <a:pt x="34559" y="36553"/>
                  <a:pt x="43200" y="36553"/>
                </a:cubicBezTo>
                <a:cubicBezTo>
                  <a:pt x="36720" y="34892"/>
                  <a:pt x="19440" y="34892"/>
                  <a:pt x="6480" y="38215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810799" name=""/>
          <p:cNvSpPr/>
          <p:nvPr/>
        </p:nvSpPr>
        <p:spPr bwMode="auto">
          <a:xfrm>
            <a:off x="4779998" y="904874"/>
            <a:ext cx="269874" cy="698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082" y="7854"/>
                  <a:pt x="12705" y="16690"/>
                  <a:pt x="20329" y="23563"/>
                </a:cubicBezTo>
                <a:cubicBezTo>
                  <a:pt x="30494" y="34363"/>
                  <a:pt x="38117" y="39272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7933592" name=""/>
          <p:cNvSpPr/>
          <p:nvPr/>
        </p:nvSpPr>
        <p:spPr bwMode="auto">
          <a:xfrm>
            <a:off x="5383249" y="714374"/>
            <a:ext cx="587374" cy="888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2032" y="11571"/>
                </a:moveTo>
                <a:cubicBezTo>
                  <a:pt x="28021" y="8485"/>
                  <a:pt x="19848" y="7714"/>
                  <a:pt x="9340" y="8485"/>
                </a:cubicBezTo>
                <a:cubicBezTo>
                  <a:pt x="3502" y="11571"/>
                  <a:pt x="0" y="20828"/>
                  <a:pt x="0" y="27000"/>
                </a:cubicBezTo>
                <a:cubicBezTo>
                  <a:pt x="2335" y="32400"/>
                  <a:pt x="4670" y="37800"/>
                  <a:pt x="7005" y="40114"/>
                </a:cubicBezTo>
                <a:cubicBezTo>
                  <a:pt x="10508" y="42428"/>
                  <a:pt x="15178" y="43200"/>
                  <a:pt x="19848" y="43200"/>
                </a:cubicBezTo>
                <a:cubicBezTo>
                  <a:pt x="28021" y="40885"/>
                  <a:pt x="35027" y="36257"/>
                  <a:pt x="39697" y="30857"/>
                </a:cubicBezTo>
                <a:cubicBezTo>
                  <a:pt x="43200" y="24685"/>
                  <a:pt x="43200" y="16971"/>
                  <a:pt x="39697" y="8485"/>
                </a:cubicBezTo>
                <a:cubicBezTo>
                  <a:pt x="36194" y="3085"/>
                  <a:pt x="32691" y="0"/>
                  <a:pt x="28021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106373" name=""/>
          <p:cNvSpPr/>
          <p:nvPr/>
        </p:nvSpPr>
        <p:spPr bwMode="auto">
          <a:xfrm>
            <a:off x="6335749" y="619123"/>
            <a:ext cx="587374" cy="761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5686" y="0"/>
                </a:moveTo>
                <a:cubicBezTo>
                  <a:pt x="17513" y="5400"/>
                  <a:pt x="10508" y="11700"/>
                  <a:pt x="5837" y="17100"/>
                </a:cubicBezTo>
                <a:cubicBezTo>
                  <a:pt x="1167" y="24299"/>
                  <a:pt x="0" y="27900"/>
                  <a:pt x="0" y="32399"/>
                </a:cubicBezTo>
                <a:cubicBezTo>
                  <a:pt x="1167" y="35100"/>
                  <a:pt x="8172" y="39599"/>
                  <a:pt x="15178" y="42299"/>
                </a:cubicBezTo>
                <a:cubicBezTo>
                  <a:pt x="25686" y="43200"/>
                  <a:pt x="30356" y="43200"/>
                  <a:pt x="36194" y="43200"/>
                </a:cubicBezTo>
                <a:cubicBezTo>
                  <a:pt x="39697" y="42299"/>
                  <a:pt x="43200" y="36000"/>
                  <a:pt x="43200" y="27900"/>
                </a:cubicBezTo>
                <a:cubicBezTo>
                  <a:pt x="37362" y="19800"/>
                  <a:pt x="28021" y="12600"/>
                  <a:pt x="21016" y="10799"/>
                </a:cubicBezTo>
                <a:quadBezTo>
                  <a:pt x="9340" y="12600"/>
                  <a:pt x="5837" y="13499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4454887" name=""/>
          <p:cNvSpPr/>
          <p:nvPr/>
        </p:nvSpPr>
        <p:spPr bwMode="auto">
          <a:xfrm>
            <a:off x="3128998" y="555624"/>
            <a:ext cx="428623" cy="825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7999" y="9969"/>
                  <a:pt x="22399" y="24923"/>
                  <a:pt x="38400" y="38215"/>
                </a:cubicBezTo>
                <a:quadBezTo>
                  <a:pt x="41599" y="40707"/>
                  <a:pt x="43199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190703" name=""/>
          <p:cNvSpPr/>
          <p:nvPr/>
        </p:nvSpPr>
        <p:spPr bwMode="auto">
          <a:xfrm>
            <a:off x="3605249" y="809623"/>
            <a:ext cx="587374" cy="539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502" y="0"/>
                </a:moveTo>
                <a:cubicBezTo>
                  <a:pt x="2335" y="3811"/>
                  <a:pt x="1167" y="13976"/>
                  <a:pt x="0" y="21600"/>
                </a:cubicBezTo>
                <a:cubicBezTo>
                  <a:pt x="0" y="30494"/>
                  <a:pt x="7005" y="40658"/>
                  <a:pt x="12843" y="43200"/>
                </a:cubicBezTo>
                <a:cubicBezTo>
                  <a:pt x="23351" y="41929"/>
                  <a:pt x="30356" y="38117"/>
                  <a:pt x="36194" y="35576"/>
                </a:cubicBezTo>
                <a:cubicBezTo>
                  <a:pt x="40864" y="30494"/>
                  <a:pt x="43200" y="26682"/>
                  <a:pt x="39697" y="22870"/>
                </a:cubicBezTo>
                <a:cubicBezTo>
                  <a:pt x="35027" y="21600"/>
                  <a:pt x="30356" y="22870"/>
                  <a:pt x="23351" y="27952"/>
                </a:cubicBezTo>
                <a:quadBezTo>
                  <a:pt x="19848" y="31764"/>
                  <a:pt x="16345" y="35576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7186435" name=""/>
          <p:cNvSpPr/>
          <p:nvPr/>
        </p:nvSpPr>
        <p:spPr bwMode="auto">
          <a:xfrm>
            <a:off x="3827498" y="396874"/>
            <a:ext cx="793749" cy="492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1148"/>
                </a:moveTo>
                <a:cubicBezTo>
                  <a:pt x="3456" y="8361"/>
                  <a:pt x="9503" y="5574"/>
                  <a:pt x="16416" y="1393"/>
                </a:cubicBezTo>
                <a:cubicBezTo>
                  <a:pt x="19008" y="0"/>
                  <a:pt x="22463" y="1393"/>
                  <a:pt x="25920" y="11148"/>
                </a:cubicBezTo>
                <a:cubicBezTo>
                  <a:pt x="21600" y="25083"/>
                  <a:pt x="15552" y="33445"/>
                  <a:pt x="12095" y="39019"/>
                </a:cubicBezTo>
                <a:cubicBezTo>
                  <a:pt x="9503" y="41806"/>
                  <a:pt x="6911" y="43200"/>
                  <a:pt x="12095" y="41806"/>
                </a:cubicBezTo>
                <a:cubicBezTo>
                  <a:pt x="23328" y="36232"/>
                  <a:pt x="30239" y="34838"/>
                  <a:pt x="38016" y="32051"/>
                </a:cubicBezTo>
                <a:lnTo>
                  <a:pt x="43200" y="30658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7976584" name=""/>
          <p:cNvSpPr/>
          <p:nvPr/>
        </p:nvSpPr>
        <p:spPr bwMode="auto">
          <a:xfrm>
            <a:off x="5367374" y="301623"/>
            <a:ext cx="111123" cy="269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2342" y="15247"/>
                  <a:pt x="24685" y="25411"/>
                  <a:pt x="37028" y="35576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043863" name=""/>
          <p:cNvSpPr/>
          <p:nvPr/>
        </p:nvSpPr>
        <p:spPr bwMode="auto">
          <a:xfrm>
            <a:off x="5605498" y="333374"/>
            <a:ext cx="285749" cy="428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200" y="0"/>
                </a:moveTo>
                <a:cubicBezTo>
                  <a:pt x="11999" y="9599"/>
                  <a:pt x="7200" y="20800"/>
                  <a:pt x="2399" y="28799"/>
                </a:cubicBezTo>
                <a:cubicBezTo>
                  <a:pt x="0" y="35199"/>
                  <a:pt x="2399" y="41599"/>
                  <a:pt x="14400" y="43199"/>
                </a:cubicBezTo>
                <a:cubicBezTo>
                  <a:pt x="23999" y="43199"/>
                  <a:pt x="35999" y="41599"/>
                  <a:pt x="43200" y="39999"/>
                </a:cubicBezTo>
                <a:cubicBezTo>
                  <a:pt x="33600" y="35199"/>
                  <a:pt x="19200" y="38399"/>
                  <a:pt x="9599" y="4159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3980362" name=""/>
          <p:cNvSpPr/>
          <p:nvPr/>
        </p:nvSpPr>
        <p:spPr bwMode="auto">
          <a:xfrm>
            <a:off x="8828123" y="238123"/>
            <a:ext cx="2889249" cy="1396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7358" y="43200"/>
                  <a:pt x="18989" y="36327"/>
                  <a:pt x="31094" y="23072"/>
                </a:cubicBezTo>
                <a:cubicBezTo>
                  <a:pt x="37265" y="13745"/>
                  <a:pt x="41538" y="4418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059959" name=""/>
          <p:cNvSpPr/>
          <p:nvPr/>
        </p:nvSpPr>
        <p:spPr bwMode="auto">
          <a:xfrm>
            <a:off x="3033749" y="-206374"/>
            <a:ext cx="1777998" cy="1841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85" y="13779"/>
                </a:moveTo>
                <a:cubicBezTo>
                  <a:pt x="0" y="14896"/>
                  <a:pt x="0" y="17503"/>
                  <a:pt x="771" y="22344"/>
                </a:cubicBezTo>
                <a:cubicBezTo>
                  <a:pt x="2314" y="27558"/>
                  <a:pt x="4628" y="31282"/>
                  <a:pt x="10414" y="36868"/>
                </a:cubicBezTo>
                <a:cubicBezTo>
                  <a:pt x="13885" y="39475"/>
                  <a:pt x="17357" y="41337"/>
                  <a:pt x="22757" y="42827"/>
                </a:cubicBezTo>
                <a:cubicBezTo>
                  <a:pt x="25457" y="43200"/>
                  <a:pt x="28157" y="43200"/>
                  <a:pt x="31242" y="42455"/>
                </a:cubicBezTo>
                <a:cubicBezTo>
                  <a:pt x="35871" y="39475"/>
                  <a:pt x="39342" y="36496"/>
                  <a:pt x="40885" y="33889"/>
                </a:cubicBezTo>
                <a:cubicBezTo>
                  <a:pt x="42428" y="27558"/>
                  <a:pt x="42814" y="22717"/>
                  <a:pt x="43200" y="18993"/>
                </a:cubicBezTo>
                <a:cubicBezTo>
                  <a:pt x="42428" y="13406"/>
                  <a:pt x="40885" y="9310"/>
                  <a:pt x="36642" y="3724"/>
                </a:cubicBezTo>
                <a:cubicBezTo>
                  <a:pt x="33171" y="1489"/>
                  <a:pt x="28542" y="0"/>
                  <a:pt x="21600" y="372"/>
                </a:cubicBezTo>
                <a:cubicBezTo>
                  <a:pt x="17742" y="1489"/>
                  <a:pt x="12728" y="4468"/>
                  <a:pt x="10414" y="6331"/>
                </a:cubicBezTo>
                <a:cubicBezTo>
                  <a:pt x="7714" y="8937"/>
                  <a:pt x="5785" y="11172"/>
                  <a:pt x="3471" y="14524"/>
                </a:cubicBezTo>
                <a:cubicBezTo>
                  <a:pt x="2314" y="16386"/>
                  <a:pt x="1157" y="18248"/>
                  <a:pt x="385" y="20855"/>
                </a:cubicBezTo>
                <a:cubicBezTo>
                  <a:pt x="0" y="23462"/>
                  <a:pt x="0" y="25324"/>
                  <a:pt x="771" y="26813"/>
                </a:cubicBezTo>
                <a:lnTo>
                  <a:pt x="1542" y="27931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925774" name=""/>
          <p:cNvSpPr/>
          <p:nvPr/>
        </p:nvSpPr>
        <p:spPr bwMode="auto">
          <a:xfrm>
            <a:off x="9050374" y="2365374"/>
            <a:ext cx="555624" cy="1031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937" y="8639"/>
                  <a:pt x="11108" y="13956"/>
                  <a:pt x="18514" y="21932"/>
                </a:cubicBezTo>
                <a:cubicBezTo>
                  <a:pt x="24685" y="25920"/>
                  <a:pt x="33325" y="33230"/>
                  <a:pt x="37028" y="37883"/>
                </a:cubicBezTo>
                <a:quadBezTo>
                  <a:pt x="40731" y="41206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663824" name=""/>
          <p:cNvSpPr/>
          <p:nvPr/>
        </p:nvSpPr>
        <p:spPr bwMode="auto">
          <a:xfrm>
            <a:off x="9875874" y="2158999"/>
            <a:ext cx="666749" cy="952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0571" y="2879"/>
                </a:moveTo>
                <a:cubicBezTo>
                  <a:pt x="18514" y="5039"/>
                  <a:pt x="13371" y="10079"/>
                  <a:pt x="5142" y="17279"/>
                </a:cubicBezTo>
                <a:cubicBezTo>
                  <a:pt x="2057" y="21599"/>
                  <a:pt x="0" y="30239"/>
                  <a:pt x="1028" y="32399"/>
                </a:cubicBezTo>
                <a:cubicBezTo>
                  <a:pt x="3085" y="36719"/>
                  <a:pt x="9257" y="41040"/>
                  <a:pt x="15428" y="43200"/>
                </a:cubicBezTo>
                <a:cubicBezTo>
                  <a:pt x="26742" y="43200"/>
                  <a:pt x="31885" y="42479"/>
                  <a:pt x="38057" y="36719"/>
                </a:cubicBezTo>
                <a:cubicBezTo>
                  <a:pt x="42171" y="29520"/>
                  <a:pt x="43200" y="15840"/>
                  <a:pt x="41142" y="9359"/>
                </a:cubicBezTo>
                <a:cubicBezTo>
                  <a:pt x="39085" y="5759"/>
                  <a:pt x="34971" y="1439"/>
                  <a:pt x="30857" y="0"/>
                </a:cubicBezTo>
                <a:lnTo>
                  <a:pt x="23657" y="71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685220" name=""/>
          <p:cNvSpPr/>
          <p:nvPr/>
        </p:nvSpPr>
        <p:spPr bwMode="auto">
          <a:xfrm>
            <a:off x="10717249" y="2047874"/>
            <a:ext cx="222249" cy="1031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3085" y="9969"/>
                  <a:pt x="15428" y="21932"/>
                  <a:pt x="30857" y="33895"/>
                </a:cubicBezTo>
                <a:cubicBezTo>
                  <a:pt x="37028" y="37883"/>
                  <a:pt x="43200" y="40541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4670556" name=""/>
          <p:cNvSpPr/>
          <p:nvPr/>
        </p:nvSpPr>
        <p:spPr bwMode="auto">
          <a:xfrm>
            <a:off x="10717249" y="2222498"/>
            <a:ext cx="888999" cy="761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500"/>
                </a:moveTo>
                <a:cubicBezTo>
                  <a:pt x="5400" y="899"/>
                  <a:pt x="12342" y="0"/>
                  <a:pt x="16199" y="0"/>
                </a:cubicBezTo>
                <a:cubicBezTo>
                  <a:pt x="21599" y="1800"/>
                  <a:pt x="24685" y="4500"/>
                  <a:pt x="27771" y="7200"/>
                </a:cubicBezTo>
                <a:cubicBezTo>
                  <a:pt x="29314" y="15300"/>
                  <a:pt x="29314" y="22499"/>
                  <a:pt x="27000" y="28799"/>
                </a:cubicBezTo>
                <a:cubicBezTo>
                  <a:pt x="21599" y="37800"/>
                  <a:pt x="19285" y="41399"/>
                  <a:pt x="27000" y="43200"/>
                </a:cubicBezTo>
                <a:cubicBezTo>
                  <a:pt x="34714" y="39599"/>
                  <a:pt x="40114" y="36899"/>
                  <a:pt x="43200" y="3419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6427594" name=""/>
          <p:cNvSpPr/>
          <p:nvPr/>
        </p:nvSpPr>
        <p:spPr bwMode="auto">
          <a:xfrm>
            <a:off x="11590374" y="1523998"/>
            <a:ext cx="555624" cy="1174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1675"/>
                </a:moveTo>
                <a:cubicBezTo>
                  <a:pt x="1234" y="15762"/>
                  <a:pt x="2468" y="20432"/>
                  <a:pt x="3702" y="26854"/>
                </a:cubicBezTo>
                <a:cubicBezTo>
                  <a:pt x="6171" y="32108"/>
                  <a:pt x="7405" y="37945"/>
                  <a:pt x="8640" y="40281"/>
                </a:cubicBezTo>
                <a:cubicBezTo>
                  <a:pt x="8640" y="43200"/>
                  <a:pt x="9874" y="26854"/>
                  <a:pt x="8640" y="16929"/>
                </a:cubicBezTo>
                <a:cubicBezTo>
                  <a:pt x="6171" y="11091"/>
                  <a:pt x="4937" y="9340"/>
                  <a:pt x="17280" y="7005"/>
                </a:cubicBezTo>
                <a:cubicBezTo>
                  <a:pt x="25919" y="5254"/>
                  <a:pt x="32091" y="3502"/>
                  <a:pt x="38262" y="1751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049762" name=""/>
          <p:cNvSpPr/>
          <p:nvPr/>
        </p:nvSpPr>
        <p:spPr bwMode="auto">
          <a:xfrm>
            <a:off x="9605998" y="4571998"/>
            <a:ext cx="174623" cy="730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0" y="4695"/>
                  <a:pt x="15709" y="20660"/>
                  <a:pt x="23563" y="30991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0758417" name=""/>
          <p:cNvSpPr/>
          <p:nvPr/>
        </p:nvSpPr>
        <p:spPr bwMode="auto">
          <a:xfrm>
            <a:off x="10177498" y="4825998"/>
            <a:ext cx="111123" cy="634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0" y="4320"/>
                  <a:pt x="6171" y="15119"/>
                  <a:pt x="12342" y="24840"/>
                </a:cubicBezTo>
                <a:quadBezTo>
                  <a:pt x="30857" y="36719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4392480" name=""/>
          <p:cNvSpPr/>
          <p:nvPr/>
        </p:nvSpPr>
        <p:spPr bwMode="auto">
          <a:xfrm>
            <a:off x="10955374" y="4476749"/>
            <a:ext cx="619123" cy="968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6615" y="0"/>
                </a:moveTo>
                <a:cubicBezTo>
                  <a:pt x="9969" y="5665"/>
                  <a:pt x="4430" y="12039"/>
                  <a:pt x="1107" y="20537"/>
                </a:cubicBezTo>
                <a:cubicBezTo>
                  <a:pt x="0" y="24786"/>
                  <a:pt x="1107" y="31868"/>
                  <a:pt x="3323" y="35409"/>
                </a:cubicBezTo>
                <a:cubicBezTo>
                  <a:pt x="6646" y="38950"/>
                  <a:pt x="13292" y="42491"/>
                  <a:pt x="18830" y="43200"/>
                </a:cubicBezTo>
                <a:cubicBezTo>
                  <a:pt x="28800" y="41783"/>
                  <a:pt x="34338" y="39659"/>
                  <a:pt x="39876" y="36826"/>
                </a:cubicBezTo>
                <a:cubicBezTo>
                  <a:pt x="42092" y="33993"/>
                  <a:pt x="43200" y="29744"/>
                  <a:pt x="43200" y="25495"/>
                </a:cubicBezTo>
                <a:cubicBezTo>
                  <a:pt x="39876" y="19121"/>
                  <a:pt x="32123" y="10622"/>
                  <a:pt x="25476" y="7081"/>
                </a:cubicBezTo>
                <a:lnTo>
                  <a:pt x="16615" y="6373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43341" name="Google Shape;442;p80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460575667" name="Google Shape;443;p80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110471780" name="Google Shape;444;p80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896976040" name=""/>
          <p:cNvSpPr/>
          <p:nvPr/>
        </p:nvSpPr>
        <p:spPr bwMode="auto">
          <a:xfrm>
            <a:off x="3748123" y="3159123"/>
            <a:ext cx="1254123" cy="650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43200"/>
                </a:moveTo>
                <a:cubicBezTo>
                  <a:pt x="36637" y="42146"/>
                  <a:pt x="27341" y="37931"/>
                  <a:pt x="21326" y="35824"/>
                </a:cubicBezTo>
                <a:cubicBezTo>
                  <a:pt x="15311" y="32663"/>
                  <a:pt x="11483" y="30556"/>
                  <a:pt x="6562" y="28448"/>
                </a:cubicBezTo>
                <a:cubicBezTo>
                  <a:pt x="3827" y="26341"/>
                  <a:pt x="1640" y="25287"/>
                  <a:pt x="546" y="22126"/>
                </a:cubicBezTo>
                <a:cubicBezTo>
                  <a:pt x="546" y="17912"/>
                  <a:pt x="2734" y="11590"/>
                  <a:pt x="3827" y="4214"/>
                </a:cubicBezTo>
                <a:cubicBezTo>
                  <a:pt x="4921" y="0"/>
                  <a:pt x="2734" y="7375"/>
                  <a:pt x="2187" y="11590"/>
                </a:cubicBezTo>
                <a:cubicBezTo>
                  <a:pt x="1640" y="14751"/>
                  <a:pt x="1093" y="17912"/>
                  <a:pt x="0" y="21073"/>
                </a:cubicBezTo>
                <a:cubicBezTo>
                  <a:pt x="3281" y="30556"/>
                  <a:pt x="7655" y="37931"/>
                  <a:pt x="9296" y="40039"/>
                </a:cubicBezTo>
                <a:lnTo>
                  <a:pt x="10936" y="42146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3031681" name=""/>
          <p:cNvSpPr/>
          <p:nvPr/>
        </p:nvSpPr>
        <p:spPr bwMode="auto">
          <a:xfrm>
            <a:off x="2303498" y="2603498"/>
            <a:ext cx="238123" cy="873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1519" y="13352"/>
                  <a:pt x="28799" y="31418"/>
                  <a:pt x="37439" y="37701"/>
                </a:cubicBezTo>
                <a:quadBezTo>
                  <a:pt x="40319" y="40843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152378" name=""/>
          <p:cNvSpPr/>
          <p:nvPr/>
        </p:nvSpPr>
        <p:spPr bwMode="auto">
          <a:xfrm>
            <a:off x="2430498" y="2333623"/>
            <a:ext cx="428623" cy="888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2000" y="0"/>
                </a:moveTo>
                <a:cubicBezTo>
                  <a:pt x="25600" y="3857"/>
                  <a:pt x="17600" y="9257"/>
                  <a:pt x="11200" y="17742"/>
                </a:cubicBezTo>
                <a:cubicBezTo>
                  <a:pt x="8000" y="24685"/>
                  <a:pt x="8000" y="30857"/>
                  <a:pt x="9600" y="33942"/>
                </a:cubicBezTo>
                <a:cubicBezTo>
                  <a:pt x="14399" y="37028"/>
                  <a:pt x="19200" y="39342"/>
                  <a:pt x="23999" y="41657"/>
                </a:cubicBezTo>
                <a:cubicBezTo>
                  <a:pt x="28799" y="43200"/>
                  <a:pt x="35200" y="43200"/>
                  <a:pt x="41600" y="40114"/>
                </a:cubicBezTo>
                <a:cubicBezTo>
                  <a:pt x="43199" y="34714"/>
                  <a:pt x="41600" y="27771"/>
                  <a:pt x="41600" y="24685"/>
                </a:cubicBezTo>
                <a:cubicBezTo>
                  <a:pt x="36800" y="22371"/>
                  <a:pt x="23999" y="21599"/>
                  <a:pt x="16000" y="22371"/>
                </a:cubicBezTo>
                <a:cubicBezTo>
                  <a:pt x="9600" y="23142"/>
                  <a:pt x="4800" y="24685"/>
                  <a:pt x="0" y="26228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390115" name=""/>
          <p:cNvSpPr/>
          <p:nvPr/>
        </p:nvSpPr>
        <p:spPr bwMode="auto">
          <a:xfrm>
            <a:off x="3255998" y="2365374"/>
            <a:ext cx="777874" cy="206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3224" y="9969"/>
                  <a:pt x="21159" y="13292"/>
                  <a:pt x="29093" y="19938"/>
                </a:cubicBezTo>
                <a:cubicBezTo>
                  <a:pt x="32620" y="23261"/>
                  <a:pt x="35265" y="26584"/>
                  <a:pt x="38791" y="33230"/>
                </a:cubicBezTo>
                <a:lnTo>
                  <a:pt x="43200" y="4319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6706565" name=""/>
          <p:cNvSpPr/>
          <p:nvPr/>
        </p:nvSpPr>
        <p:spPr bwMode="auto">
          <a:xfrm>
            <a:off x="3430623" y="2254249"/>
            <a:ext cx="412749" cy="55562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199" y="0"/>
                </a:moveTo>
                <a:cubicBezTo>
                  <a:pt x="38215" y="6171"/>
                  <a:pt x="33230" y="11108"/>
                  <a:pt x="26584" y="17279"/>
                </a:cubicBezTo>
                <a:cubicBezTo>
                  <a:pt x="21599" y="23451"/>
                  <a:pt x="16615" y="27154"/>
                  <a:pt x="11630" y="32091"/>
                </a:cubicBezTo>
                <a:quadBezTo>
                  <a:pt x="4984" y="38262"/>
                  <a:pt x="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790545" name=""/>
          <p:cNvSpPr/>
          <p:nvPr/>
        </p:nvSpPr>
        <p:spPr bwMode="auto">
          <a:xfrm>
            <a:off x="4192623" y="2000249"/>
            <a:ext cx="126999" cy="301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0800" y="9094"/>
                  <a:pt x="16199" y="15915"/>
                  <a:pt x="27000" y="22736"/>
                </a:cubicBezTo>
                <a:cubicBezTo>
                  <a:pt x="32399" y="29557"/>
                  <a:pt x="37799" y="36378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6618540" name=""/>
          <p:cNvSpPr/>
          <p:nvPr/>
        </p:nvSpPr>
        <p:spPr bwMode="auto">
          <a:xfrm>
            <a:off x="4367249" y="1809749"/>
            <a:ext cx="428623" cy="206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9969"/>
                </a:moveTo>
                <a:cubicBezTo>
                  <a:pt x="3199" y="23261"/>
                  <a:pt x="4800" y="33230"/>
                  <a:pt x="6399" y="43200"/>
                </a:cubicBezTo>
                <a:cubicBezTo>
                  <a:pt x="12799" y="43200"/>
                  <a:pt x="22399" y="29907"/>
                  <a:pt x="31999" y="16615"/>
                </a:cubicBezTo>
                <a:cubicBezTo>
                  <a:pt x="38400" y="6646"/>
                  <a:pt x="43199" y="0"/>
                  <a:pt x="43199" y="16615"/>
                </a:cubicBezTo>
                <a:quadBezTo>
                  <a:pt x="38400" y="26584"/>
                  <a:pt x="35199" y="39876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1203950" name=""/>
          <p:cNvSpPr/>
          <p:nvPr/>
        </p:nvSpPr>
        <p:spPr bwMode="auto">
          <a:xfrm>
            <a:off x="4303749" y="1523998"/>
            <a:ext cx="380999" cy="285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4399" y="28799"/>
                  <a:pt x="25199" y="19200"/>
                  <a:pt x="37800" y="719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8664483" name=""/>
          <p:cNvSpPr/>
          <p:nvPr/>
        </p:nvSpPr>
        <p:spPr bwMode="auto">
          <a:xfrm>
            <a:off x="6954874" y="2539998"/>
            <a:ext cx="650874" cy="888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1590" y="35485"/>
                  <a:pt x="20019" y="29314"/>
                  <a:pt x="29502" y="23142"/>
                </a:cubicBezTo>
                <a:cubicBezTo>
                  <a:pt x="33717" y="20828"/>
                  <a:pt x="36878" y="17742"/>
                  <a:pt x="40039" y="15428"/>
                </a:cubicBezTo>
                <a:cubicBezTo>
                  <a:pt x="43200" y="13114"/>
                  <a:pt x="43200" y="10028"/>
                  <a:pt x="43200" y="6942"/>
                </a:cubicBezTo>
                <a:quadBezTo>
                  <a:pt x="43200" y="3085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0536163" name=""/>
          <p:cNvSpPr/>
          <p:nvPr/>
        </p:nvSpPr>
        <p:spPr bwMode="auto">
          <a:xfrm>
            <a:off x="7367623" y="2238374"/>
            <a:ext cx="777874" cy="476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3040"/>
                </a:moveTo>
                <a:cubicBezTo>
                  <a:pt x="3526" y="20160"/>
                  <a:pt x="16751" y="12960"/>
                  <a:pt x="23804" y="8640"/>
                </a:cubicBezTo>
                <a:cubicBezTo>
                  <a:pt x="29093" y="4320"/>
                  <a:pt x="32620" y="1440"/>
                  <a:pt x="35265" y="0"/>
                </a:cubicBezTo>
                <a:cubicBezTo>
                  <a:pt x="37910" y="5760"/>
                  <a:pt x="39673" y="17280"/>
                  <a:pt x="40555" y="23040"/>
                </a:cubicBezTo>
                <a:quadBezTo>
                  <a:pt x="42318" y="37440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981708" name=""/>
          <p:cNvSpPr/>
          <p:nvPr/>
        </p:nvSpPr>
        <p:spPr bwMode="auto">
          <a:xfrm>
            <a:off x="9669498" y="1984374"/>
            <a:ext cx="507999" cy="269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0800" y="7623"/>
                  <a:pt x="20249" y="12705"/>
                  <a:pt x="25650" y="17788"/>
                </a:cubicBezTo>
                <a:cubicBezTo>
                  <a:pt x="29700" y="22870"/>
                  <a:pt x="33750" y="25411"/>
                  <a:pt x="37800" y="33035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553412" name=""/>
          <p:cNvSpPr/>
          <p:nvPr/>
        </p:nvSpPr>
        <p:spPr bwMode="auto">
          <a:xfrm>
            <a:off x="9796498" y="1730374"/>
            <a:ext cx="365123" cy="682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9443" y="4018"/>
                  <a:pt x="33808" y="12055"/>
                  <a:pt x="22539" y="24111"/>
                </a:cubicBezTo>
                <a:cubicBezTo>
                  <a:pt x="16904" y="30139"/>
                  <a:pt x="11269" y="35162"/>
                  <a:pt x="5634" y="40186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6632492" name=""/>
          <p:cNvSpPr/>
          <p:nvPr/>
        </p:nvSpPr>
        <p:spPr bwMode="auto">
          <a:xfrm>
            <a:off x="10542623" y="1476374"/>
            <a:ext cx="492123" cy="968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2039"/>
                </a:moveTo>
                <a:cubicBezTo>
                  <a:pt x="1393" y="4957"/>
                  <a:pt x="2787" y="2832"/>
                  <a:pt x="2787" y="0"/>
                </a:cubicBezTo>
                <a:cubicBezTo>
                  <a:pt x="5574" y="2832"/>
                  <a:pt x="11148" y="13455"/>
                  <a:pt x="15329" y="19829"/>
                </a:cubicBezTo>
                <a:cubicBezTo>
                  <a:pt x="16722" y="24786"/>
                  <a:pt x="18116" y="29036"/>
                  <a:pt x="18116" y="31868"/>
                </a:cubicBezTo>
                <a:cubicBezTo>
                  <a:pt x="16722" y="35409"/>
                  <a:pt x="11148" y="40367"/>
                  <a:pt x="8361" y="43200"/>
                </a:cubicBezTo>
                <a:cubicBezTo>
                  <a:pt x="12541" y="41075"/>
                  <a:pt x="26477" y="34701"/>
                  <a:pt x="34838" y="31868"/>
                </a:cubicBezTo>
                <a:quadBezTo>
                  <a:pt x="39019" y="30452"/>
                  <a:pt x="43200" y="28327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2317273" name=""/>
          <p:cNvSpPr/>
          <p:nvPr/>
        </p:nvSpPr>
        <p:spPr bwMode="auto">
          <a:xfrm>
            <a:off x="3938623" y="5206998"/>
            <a:ext cx="587374" cy="746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167" y="9191"/>
                </a:moveTo>
                <a:cubicBezTo>
                  <a:pt x="5837" y="4595"/>
                  <a:pt x="12843" y="919"/>
                  <a:pt x="18681" y="0"/>
                </a:cubicBezTo>
                <a:cubicBezTo>
                  <a:pt x="23351" y="0"/>
                  <a:pt x="29189" y="2757"/>
                  <a:pt x="32691" y="4595"/>
                </a:cubicBezTo>
                <a:cubicBezTo>
                  <a:pt x="33859" y="11948"/>
                  <a:pt x="31524" y="18382"/>
                  <a:pt x="19848" y="30331"/>
                </a:cubicBezTo>
                <a:cubicBezTo>
                  <a:pt x="11675" y="36765"/>
                  <a:pt x="5837" y="40442"/>
                  <a:pt x="0" y="43200"/>
                </a:cubicBezTo>
                <a:cubicBezTo>
                  <a:pt x="8172" y="37685"/>
                  <a:pt x="18681" y="34927"/>
                  <a:pt x="24518" y="34008"/>
                </a:cubicBezTo>
                <a:cubicBezTo>
                  <a:pt x="30356" y="34008"/>
                  <a:pt x="35027" y="34008"/>
                  <a:pt x="39697" y="34008"/>
                </a:cubicBezTo>
                <a:lnTo>
                  <a:pt x="43200" y="3308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17978" name=""/>
          <p:cNvSpPr/>
          <p:nvPr/>
        </p:nvSpPr>
        <p:spPr bwMode="auto">
          <a:xfrm>
            <a:off x="4525998" y="5159374"/>
            <a:ext cx="365123" cy="428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8173" y="0"/>
                </a:moveTo>
                <a:cubicBezTo>
                  <a:pt x="18782" y="9600"/>
                  <a:pt x="13147" y="15999"/>
                  <a:pt x="7513" y="22399"/>
                </a:cubicBezTo>
                <a:cubicBezTo>
                  <a:pt x="3756" y="30399"/>
                  <a:pt x="0" y="36799"/>
                  <a:pt x="0" y="43199"/>
                </a:cubicBezTo>
                <a:cubicBezTo>
                  <a:pt x="16904" y="41599"/>
                  <a:pt x="30052" y="35199"/>
                  <a:pt x="37565" y="31999"/>
                </a:cubicBezTo>
                <a:lnTo>
                  <a:pt x="43200" y="2719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997220" name=""/>
          <p:cNvSpPr/>
          <p:nvPr/>
        </p:nvSpPr>
        <p:spPr bwMode="auto">
          <a:xfrm>
            <a:off x="4811749" y="5191123"/>
            <a:ext cx="111123" cy="507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2342" y="13500"/>
                  <a:pt x="24685" y="24300"/>
                  <a:pt x="37028" y="32400"/>
                </a:cubicBezTo>
                <a:quadBezTo>
                  <a:pt x="43200" y="37800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7427944" name=""/>
          <p:cNvSpPr/>
          <p:nvPr/>
        </p:nvSpPr>
        <p:spPr bwMode="auto">
          <a:xfrm>
            <a:off x="5176874" y="4937123"/>
            <a:ext cx="460374" cy="698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1917" y="5890"/>
                </a:moveTo>
                <a:cubicBezTo>
                  <a:pt x="4468" y="9818"/>
                  <a:pt x="1489" y="13745"/>
                  <a:pt x="0" y="16690"/>
                </a:cubicBezTo>
                <a:cubicBezTo>
                  <a:pt x="0" y="23563"/>
                  <a:pt x="0" y="27490"/>
                  <a:pt x="1489" y="35345"/>
                </a:cubicBezTo>
                <a:cubicBezTo>
                  <a:pt x="2979" y="38290"/>
                  <a:pt x="8937" y="42218"/>
                  <a:pt x="19365" y="43200"/>
                </a:cubicBezTo>
                <a:cubicBezTo>
                  <a:pt x="23834" y="42218"/>
                  <a:pt x="28303" y="41236"/>
                  <a:pt x="34262" y="39272"/>
                </a:cubicBezTo>
                <a:cubicBezTo>
                  <a:pt x="40220" y="34363"/>
                  <a:pt x="43200" y="30436"/>
                  <a:pt x="43200" y="19636"/>
                </a:cubicBezTo>
                <a:cubicBezTo>
                  <a:pt x="43200" y="11781"/>
                  <a:pt x="41710" y="7854"/>
                  <a:pt x="38731" y="3927"/>
                </a:cubicBezTo>
                <a:cubicBezTo>
                  <a:pt x="34262" y="981"/>
                  <a:pt x="29793" y="0"/>
                  <a:pt x="19365" y="0"/>
                </a:cubicBezTo>
                <a:lnTo>
                  <a:pt x="11917" y="2945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5305688" name=""/>
          <p:cNvSpPr/>
          <p:nvPr/>
        </p:nvSpPr>
        <p:spPr bwMode="auto">
          <a:xfrm>
            <a:off x="6192874" y="4937123"/>
            <a:ext cx="79374" cy="603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0" y="9094"/>
                  <a:pt x="8639" y="21599"/>
                  <a:pt x="17279" y="26147"/>
                </a:cubicBezTo>
                <a:cubicBezTo>
                  <a:pt x="25920" y="29557"/>
                  <a:pt x="34560" y="34105"/>
                  <a:pt x="43200" y="37515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1087041" name=""/>
          <p:cNvSpPr/>
          <p:nvPr/>
        </p:nvSpPr>
        <p:spPr bwMode="auto">
          <a:xfrm>
            <a:off x="6049998" y="5127624"/>
            <a:ext cx="365123" cy="190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5634" y="39600"/>
                  <a:pt x="15026" y="32400"/>
                  <a:pt x="30052" y="18000"/>
                </a:cubicBezTo>
                <a:quadBezTo>
                  <a:pt x="37565" y="1080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5650690" name=""/>
          <p:cNvSpPr/>
          <p:nvPr/>
        </p:nvSpPr>
        <p:spPr bwMode="auto">
          <a:xfrm>
            <a:off x="6748498" y="4810123"/>
            <a:ext cx="222249" cy="634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2342" y="15120"/>
                  <a:pt x="21599" y="24839"/>
                  <a:pt x="30857" y="32399"/>
                </a:cubicBezTo>
                <a:quadBezTo>
                  <a:pt x="37028" y="38879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3850530" name=""/>
          <p:cNvSpPr/>
          <p:nvPr/>
        </p:nvSpPr>
        <p:spPr bwMode="auto">
          <a:xfrm>
            <a:off x="7161249" y="4587874"/>
            <a:ext cx="412749" cy="761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8246" y="0"/>
                </a:moveTo>
                <a:cubicBezTo>
                  <a:pt x="26584" y="2700"/>
                  <a:pt x="13292" y="12599"/>
                  <a:pt x="6646" y="17100"/>
                </a:cubicBezTo>
                <a:cubicBezTo>
                  <a:pt x="3323" y="20699"/>
                  <a:pt x="0" y="23399"/>
                  <a:pt x="0" y="27899"/>
                </a:cubicBezTo>
                <a:cubicBezTo>
                  <a:pt x="3323" y="34199"/>
                  <a:pt x="6646" y="36899"/>
                  <a:pt x="9969" y="39599"/>
                </a:cubicBezTo>
                <a:cubicBezTo>
                  <a:pt x="14953" y="42299"/>
                  <a:pt x="26584" y="43200"/>
                  <a:pt x="39876" y="40500"/>
                </a:cubicBezTo>
                <a:cubicBezTo>
                  <a:pt x="43200" y="37800"/>
                  <a:pt x="43200" y="34199"/>
                  <a:pt x="36553" y="30599"/>
                </a:cubicBezTo>
                <a:cubicBezTo>
                  <a:pt x="26584" y="27899"/>
                  <a:pt x="11630" y="27000"/>
                  <a:pt x="4984" y="2789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3955909" name=""/>
          <p:cNvSpPr/>
          <p:nvPr/>
        </p:nvSpPr>
        <p:spPr bwMode="auto">
          <a:xfrm>
            <a:off x="8494749" y="1857374"/>
            <a:ext cx="634998" cy="1079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240" y="12705"/>
                </a:moveTo>
                <a:cubicBezTo>
                  <a:pt x="2159" y="8258"/>
                  <a:pt x="1079" y="4447"/>
                  <a:pt x="0" y="2541"/>
                </a:cubicBezTo>
                <a:cubicBezTo>
                  <a:pt x="0" y="0"/>
                  <a:pt x="4319" y="635"/>
                  <a:pt x="8639" y="3811"/>
                </a:cubicBezTo>
                <a:cubicBezTo>
                  <a:pt x="16200" y="11435"/>
                  <a:pt x="23759" y="19058"/>
                  <a:pt x="30239" y="26682"/>
                </a:cubicBezTo>
                <a:cubicBezTo>
                  <a:pt x="34559" y="30494"/>
                  <a:pt x="37799" y="33670"/>
                  <a:pt x="41039" y="36847"/>
                </a:cubicBezTo>
                <a:cubicBezTo>
                  <a:pt x="43200" y="39388"/>
                  <a:pt x="42120" y="41294"/>
                  <a:pt x="36719" y="42564"/>
                </a:cubicBezTo>
                <a:cubicBezTo>
                  <a:pt x="30239" y="43200"/>
                  <a:pt x="24839" y="43200"/>
                  <a:pt x="19440" y="43200"/>
                </a:cubicBezTo>
                <a:cubicBezTo>
                  <a:pt x="16200" y="42564"/>
                  <a:pt x="18359" y="38752"/>
                  <a:pt x="24839" y="34305"/>
                </a:cubicBezTo>
                <a:cubicBezTo>
                  <a:pt x="29160" y="32399"/>
                  <a:pt x="41039" y="26047"/>
                  <a:pt x="43200" y="24141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4398750" name=""/>
          <p:cNvSpPr/>
          <p:nvPr/>
        </p:nvSpPr>
        <p:spPr bwMode="auto">
          <a:xfrm>
            <a:off x="11161749" y="1317623"/>
            <a:ext cx="634999" cy="730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3239" y="8452"/>
                  <a:pt x="3239" y="12208"/>
                  <a:pt x="4320" y="15026"/>
                </a:cubicBezTo>
                <a:cubicBezTo>
                  <a:pt x="6479" y="18782"/>
                  <a:pt x="10800" y="19721"/>
                  <a:pt x="16199" y="18782"/>
                </a:cubicBezTo>
                <a:cubicBezTo>
                  <a:pt x="30240" y="15026"/>
                  <a:pt x="38879" y="13147"/>
                  <a:pt x="43200" y="11269"/>
                </a:cubicBezTo>
                <a:cubicBezTo>
                  <a:pt x="43200" y="15026"/>
                  <a:pt x="38879" y="20660"/>
                  <a:pt x="32399" y="28173"/>
                </a:cubicBezTo>
                <a:cubicBezTo>
                  <a:pt x="24839" y="35686"/>
                  <a:pt x="20520" y="39443"/>
                  <a:pt x="1404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079681" name=""/>
          <p:cNvSpPr/>
          <p:nvPr/>
        </p:nvSpPr>
        <p:spPr bwMode="auto">
          <a:xfrm>
            <a:off x="11288749" y="1158874"/>
            <a:ext cx="317499" cy="222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5119" y="27771"/>
                  <a:pt x="23760" y="18514"/>
                  <a:pt x="34559" y="9257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5710837" name=""/>
          <p:cNvSpPr/>
          <p:nvPr/>
        </p:nvSpPr>
        <p:spPr bwMode="auto">
          <a:xfrm>
            <a:off x="7208874" y="4857749"/>
            <a:ext cx="761999" cy="523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899" y="6545"/>
                  <a:pt x="2700" y="13090"/>
                  <a:pt x="4499" y="20945"/>
                </a:cubicBezTo>
                <a:cubicBezTo>
                  <a:pt x="6299" y="24872"/>
                  <a:pt x="8999" y="27490"/>
                  <a:pt x="17999" y="23563"/>
                </a:cubicBezTo>
                <a:cubicBezTo>
                  <a:pt x="25199" y="17018"/>
                  <a:pt x="33299" y="9163"/>
                  <a:pt x="36899" y="6545"/>
                </a:cubicBezTo>
                <a:cubicBezTo>
                  <a:pt x="39599" y="3927"/>
                  <a:pt x="43200" y="2618"/>
                  <a:pt x="35100" y="17018"/>
                </a:cubicBezTo>
                <a:cubicBezTo>
                  <a:pt x="27899" y="24872"/>
                  <a:pt x="21600" y="31418"/>
                  <a:pt x="15299" y="37963"/>
                </a:cubicBezTo>
                <a:quadBezTo>
                  <a:pt x="11699" y="41890"/>
                  <a:pt x="8999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3615137" name=""/>
          <p:cNvSpPr/>
          <p:nvPr/>
        </p:nvSpPr>
        <p:spPr bwMode="auto">
          <a:xfrm>
            <a:off x="7415249" y="4556124"/>
            <a:ext cx="412749" cy="238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8276" y="28799"/>
                  <a:pt x="31569" y="11519"/>
                  <a:pt x="36553" y="575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068430" name=""/>
          <p:cNvSpPr/>
          <p:nvPr/>
        </p:nvSpPr>
        <p:spPr bwMode="auto">
          <a:xfrm>
            <a:off x="8526498" y="3889374"/>
            <a:ext cx="873123" cy="1015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1781" y="26999"/>
                </a:moveTo>
                <a:cubicBezTo>
                  <a:pt x="14138" y="25650"/>
                  <a:pt x="16494" y="24300"/>
                  <a:pt x="20421" y="21600"/>
                </a:cubicBezTo>
                <a:cubicBezTo>
                  <a:pt x="23563" y="18899"/>
                  <a:pt x="25919" y="17550"/>
                  <a:pt x="28276" y="16200"/>
                </a:cubicBezTo>
                <a:cubicBezTo>
                  <a:pt x="30632" y="13499"/>
                  <a:pt x="29847" y="10799"/>
                  <a:pt x="25919" y="7424"/>
                </a:cubicBezTo>
                <a:cubicBezTo>
                  <a:pt x="19636" y="4050"/>
                  <a:pt x="17280" y="2699"/>
                  <a:pt x="14138" y="1349"/>
                </a:cubicBezTo>
                <a:cubicBezTo>
                  <a:pt x="11781" y="674"/>
                  <a:pt x="8640" y="0"/>
                  <a:pt x="3141" y="0"/>
                </a:cubicBezTo>
                <a:cubicBezTo>
                  <a:pt x="0" y="0"/>
                  <a:pt x="14138" y="2025"/>
                  <a:pt x="21992" y="3374"/>
                </a:cubicBezTo>
                <a:cubicBezTo>
                  <a:pt x="28276" y="4050"/>
                  <a:pt x="35345" y="5399"/>
                  <a:pt x="39272" y="7424"/>
                </a:cubicBezTo>
                <a:cubicBezTo>
                  <a:pt x="42414" y="8774"/>
                  <a:pt x="43200" y="14175"/>
                  <a:pt x="42414" y="19575"/>
                </a:cubicBezTo>
                <a:cubicBezTo>
                  <a:pt x="40058" y="26325"/>
                  <a:pt x="36130" y="35775"/>
                  <a:pt x="34559" y="41175"/>
                </a:cubicBezTo>
                <a:lnTo>
                  <a:pt x="32989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6188254" name=""/>
          <p:cNvSpPr/>
          <p:nvPr/>
        </p:nvSpPr>
        <p:spPr bwMode="auto">
          <a:xfrm>
            <a:off x="9891749" y="3921123"/>
            <a:ext cx="730249" cy="1000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371"/>
                </a:moveTo>
                <a:cubicBezTo>
                  <a:pt x="3756" y="685"/>
                  <a:pt x="9391" y="0"/>
                  <a:pt x="15026" y="1371"/>
                </a:cubicBezTo>
                <a:cubicBezTo>
                  <a:pt x="17843" y="5485"/>
                  <a:pt x="17843" y="17142"/>
                  <a:pt x="14086" y="26742"/>
                </a:cubicBezTo>
                <a:cubicBezTo>
                  <a:pt x="6573" y="39771"/>
                  <a:pt x="3756" y="43200"/>
                  <a:pt x="10330" y="41142"/>
                </a:cubicBezTo>
                <a:cubicBezTo>
                  <a:pt x="20660" y="36342"/>
                  <a:pt x="33808" y="30171"/>
                  <a:pt x="38504" y="28114"/>
                </a:cubicBezTo>
                <a:lnTo>
                  <a:pt x="43200" y="26057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8414586" name=""/>
          <p:cNvSpPr/>
          <p:nvPr/>
        </p:nvSpPr>
        <p:spPr bwMode="auto">
          <a:xfrm>
            <a:off x="10701374" y="3921123"/>
            <a:ext cx="650874" cy="507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350"/>
                </a:moveTo>
                <a:cubicBezTo>
                  <a:pt x="1053" y="5400"/>
                  <a:pt x="3160" y="9450"/>
                  <a:pt x="9482" y="10799"/>
                </a:cubicBezTo>
                <a:cubicBezTo>
                  <a:pt x="20019" y="8100"/>
                  <a:pt x="26341" y="5400"/>
                  <a:pt x="32663" y="2699"/>
                </a:cubicBezTo>
                <a:cubicBezTo>
                  <a:pt x="35824" y="1350"/>
                  <a:pt x="38985" y="0"/>
                  <a:pt x="43200" y="0"/>
                </a:cubicBezTo>
                <a:cubicBezTo>
                  <a:pt x="42146" y="6749"/>
                  <a:pt x="36878" y="14849"/>
                  <a:pt x="24234" y="29700"/>
                </a:cubicBezTo>
                <a:cubicBezTo>
                  <a:pt x="16858" y="35100"/>
                  <a:pt x="11590" y="39150"/>
                  <a:pt x="7375" y="41850"/>
                </a:cubicBezTo>
                <a:lnTo>
                  <a:pt x="316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363810" name=""/>
          <p:cNvSpPr/>
          <p:nvPr/>
        </p:nvSpPr>
        <p:spPr bwMode="auto">
          <a:xfrm>
            <a:off x="10606123" y="3428998"/>
            <a:ext cx="682623" cy="55562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3013" y="41965"/>
                  <a:pt x="13060" y="34559"/>
                  <a:pt x="22102" y="24685"/>
                </a:cubicBezTo>
                <a:cubicBezTo>
                  <a:pt x="28130" y="18514"/>
                  <a:pt x="33153" y="13577"/>
                  <a:pt x="37172" y="8640"/>
                </a:cubicBezTo>
                <a:quadBezTo>
                  <a:pt x="41190" y="3702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7809453" name=""/>
          <p:cNvSpPr/>
          <p:nvPr/>
        </p:nvSpPr>
        <p:spPr bwMode="auto">
          <a:xfrm>
            <a:off x="11463374" y="3667123"/>
            <a:ext cx="444498" cy="746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542" y="7353"/>
                  <a:pt x="3085" y="10110"/>
                  <a:pt x="6171" y="13787"/>
                </a:cubicBezTo>
                <a:cubicBezTo>
                  <a:pt x="15428" y="15625"/>
                  <a:pt x="23142" y="15625"/>
                  <a:pt x="29314" y="14706"/>
                </a:cubicBezTo>
                <a:cubicBezTo>
                  <a:pt x="35485" y="13787"/>
                  <a:pt x="41657" y="14706"/>
                  <a:pt x="43200" y="20221"/>
                </a:cubicBezTo>
                <a:cubicBezTo>
                  <a:pt x="35485" y="31251"/>
                  <a:pt x="29314" y="37685"/>
                  <a:pt x="24685" y="41361"/>
                </a:cubicBezTo>
                <a:lnTo>
                  <a:pt x="20057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0815531" name=""/>
          <p:cNvSpPr/>
          <p:nvPr/>
        </p:nvSpPr>
        <p:spPr bwMode="auto">
          <a:xfrm>
            <a:off x="11622123" y="3413124"/>
            <a:ext cx="349249" cy="317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9818" y="34559"/>
                  <a:pt x="23563" y="21599"/>
                  <a:pt x="35345" y="863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6235641" name=""/>
          <p:cNvSpPr/>
          <p:nvPr/>
        </p:nvSpPr>
        <p:spPr bwMode="auto">
          <a:xfrm>
            <a:off x="9478998" y="2968623"/>
            <a:ext cx="2730498" cy="2460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55" y="19230"/>
                </a:moveTo>
                <a:cubicBezTo>
                  <a:pt x="1506" y="20345"/>
                  <a:pt x="2511" y="23411"/>
                  <a:pt x="4018" y="27592"/>
                </a:cubicBezTo>
                <a:cubicBezTo>
                  <a:pt x="5023" y="30936"/>
                  <a:pt x="6781" y="35674"/>
                  <a:pt x="8037" y="38461"/>
                </a:cubicBezTo>
                <a:cubicBezTo>
                  <a:pt x="9041" y="40970"/>
                  <a:pt x="9544" y="41806"/>
                  <a:pt x="9795" y="42642"/>
                </a:cubicBezTo>
                <a:cubicBezTo>
                  <a:pt x="11051" y="43200"/>
                  <a:pt x="12809" y="42921"/>
                  <a:pt x="14316" y="42363"/>
                </a:cubicBezTo>
                <a:cubicBezTo>
                  <a:pt x="17079" y="41249"/>
                  <a:pt x="19841" y="40134"/>
                  <a:pt x="23860" y="37904"/>
                </a:cubicBezTo>
                <a:cubicBezTo>
                  <a:pt x="28130" y="35674"/>
                  <a:pt x="30641" y="34002"/>
                  <a:pt x="32400" y="32887"/>
                </a:cubicBezTo>
                <a:cubicBezTo>
                  <a:pt x="33404" y="32330"/>
                  <a:pt x="34158" y="31772"/>
                  <a:pt x="35413" y="31215"/>
                </a:cubicBezTo>
                <a:cubicBezTo>
                  <a:pt x="36920" y="30936"/>
                  <a:pt x="38427" y="30936"/>
                  <a:pt x="39683" y="30936"/>
                </a:cubicBezTo>
                <a:cubicBezTo>
                  <a:pt x="40939" y="30100"/>
                  <a:pt x="42195" y="28707"/>
                  <a:pt x="42697" y="27870"/>
                </a:cubicBezTo>
                <a:cubicBezTo>
                  <a:pt x="43200" y="24805"/>
                  <a:pt x="43200" y="21181"/>
                  <a:pt x="42697" y="16443"/>
                </a:cubicBezTo>
                <a:cubicBezTo>
                  <a:pt x="42446" y="14492"/>
                  <a:pt x="42195" y="11427"/>
                  <a:pt x="41693" y="9754"/>
                </a:cubicBezTo>
                <a:cubicBezTo>
                  <a:pt x="41441" y="8361"/>
                  <a:pt x="40939" y="5852"/>
                  <a:pt x="40688" y="2787"/>
                </a:cubicBezTo>
                <a:cubicBezTo>
                  <a:pt x="40688" y="1672"/>
                  <a:pt x="40437" y="836"/>
                  <a:pt x="39934" y="0"/>
                </a:cubicBezTo>
                <a:cubicBezTo>
                  <a:pt x="38930" y="0"/>
                  <a:pt x="37674" y="557"/>
                  <a:pt x="36669" y="1114"/>
                </a:cubicBezTo>
                <a:cubicBezTo>
                  <a:pt x="35413" y="1950"/>
                  <a:pt x="32148" y="3344"/>
                  <a:pt x="28883" y="4738"/>
                </a:cubicBezTo>
                <a:cubicBezTo>
                  <a:pt x="24613" y="6131"/>
                  <a:pt x="22353" y="6967"/>
                  <a:pt x="19590" y="8361"/>
                </a:cubicBezTo>
                <a:cubicBezTo>
                  <a:pt x="17832" y="9476"/>
                  <a:pt x="15320" y="11427"/>
                  <a:pt x="12558" y="13378"/>
                </a:cubicBezTo>
                <a:cubicBezTo>
                  <a:pt x="10548" y="14771"/>
                  <a:pt x="8790" y="15886"/>
                  <a:pt x="6027" y="17001"/>
                </a:cubicBezTo>
                <a:cubicBezTo>
                  <a:pt x="4520" y="17558"/>
                  <a:pt x="2762" y="17837"/>
                  <a:pt x="1506" y="17837"/>
                </a:cubicBezTo>
                <a:quadBezTo>
                  <a:pt x="753" y="18116"/>
                  <a:pt x="0" y="18394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3691257" name=""/>
          <p:cNvSpPr/>
          <p:nvPr/>
        </p:nvSpPr>
        <p:spPr bwMode="auto">
          <a:xfrm>
            <a:off x="1176374" y="555624"/>
            <a:ext cx="555624" cy="682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342" y="6027"/>
                </a:moveTo>
                <a:cubicBezTo>
                  <a:pt x="9874" y="10046"/>
                  <a:pt x="4937" y="21097"/>
                  <a:pt x="4937" y="26120"/>
                </a:cubicBezTo>
                <a:cubicBezTo>
                  <a:pt x="4937" y="32148"/>
                  <a:pt x="11108" y="38176"/>
                  <a:pt x="19748" y="41190"/>
                </a:cubicBezTo>
                <a:cubicBezTo>
                  <a:pt x="29622" y="43200"/>
                  <a:pt x="38262" y="43200"/>
                  <a:pt x="41965" y="42195"/>
                </a:cubicBezTo>
                <a:cubicBezTo>
                  <a:pt x="43200" y="34158"/>
                  <a:pt x="35794" y="24111"/>
                  <a:pt x="19748" y="11051"/>
                </a:cubicBezTo>
                <a:cubicBezTo>
                  <a:pt x="8640" y="4018"/>
                  <a:pt x="3702" y="2009"/>
                  <a:pt x="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2216051" name=""/>
          <p:cNvSpPr/>
          <p:nvPr/>
        </p:nvSpPr>
        <p:spPr bwMode="auto">
          <a:xfrm>
            <a:off x="1970123" y="349249"/>
            <a:ext cx="619123" cy="984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184" y="10451"/>
                </a:moveTo>
                <a:cubicBezTo>
                  <a:pt x="7753" y="14632"/>
                  <a:pt x="3323" y="19509"/>
                  <a:pt x="0" y="24387"/>
                </a:cubicBezTo>
                <a:cubicBezTo>
                  <a:pt x="0" y="27174"/>
                  <a:pt x="1107" y="30658"/>
                  <a:pt x="4430" y="34838"/>
                </a:cubicBezTo>
                <a:cubicBezTo>
                  <a:pt x="9969" y="39716"/>
                  <a:pt x="17723" y="42503"/>
                  <a:pt x="24369" y="43200"/>
                </a:cubicBezTo>
                <a:cubicBezTo>
                  <a:pt x="32123" y="41806"/>
                  <a:pt x="38769" y="38322"/>
                  <a:pt x="43200" y="31354"/>
                </a:cubicBezTo>
                <a:cubicBezTo>
                  <a:pt x="43200" y="24387"/>
                  <a:pt x="35446" y="11845"/>
                  <a:pt x="32123" y="6270"/>
                </a:cubicBezTo>
                <a:quadBezTo>
                  <a:pt x="27692" y="2787"/>
                  <a:pt x="21046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0566411" name=""/>
          <p:cNvSpPr/>
          <p:nvPr/>
        </p:nvSpPr>
        <p:spPr bwMode="auto">
          <a:xfrm>
            <a:off x="3081374" y="492123"/>
            <a:ext cx="746123" cy="47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799"/>
                </a:moveTo>
                <a:cubicBezTo>
                  <a:pt x="3676" y="28799"/>
                  <a:pt x="16544" y="43200"/>
                  <a:pt x="23897" y="28799"/>
                </a:cubicBezTo>
                <a:cubicBezTo>
                  <a:pt x="32170" y="14399"/>
                  <a:pt x="35846" y="14399"/>
                  <a:pt x="39523" y="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709969" name=""/>
          <p:cNvSpPr/>
          <p:nvPr/>
        </p:nvSpPr>
        <p:spPr bwMode="auto">
          <a:xfrm>
            <a:off x="3605249" y="428623"/>
            <a:ext cx="380999" cy="55562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8000" y="0"/>
                </a:moveTo>
                <a:cubicBezTo>
                  <a:pt x="21600" y="3702"/>
                  <a:pt x="28799" y="9874"/>
                  <a:pt x="35999" y="17280"/>
                </a:cubicBezTo>
                <a:cubicBezTo>
                  <a:pt x="43200" y="22217"/>
                  <a:pt x="41399" y="27154"/>
                  <a:pt x="32400" y="30857"/>
                </a:cubicBezTo>
                <a:cubicBezTo>
                  <a:pt x="21600" y="34560"/>
                  <a:pt x="7200" y="39497"/>
                  <a:pt x="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246732" name=""/>
          <p:cNvSpPr/>
          <p:nvPr/>
        </p:nvSpPr>
        <p:spPr bwMode="auto">
          <a:xfrm>
            <a:off x="4383123" y="-15874"/>
            <a:ext cx="412749" cy="809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969" y="33882"/>
                </a:moveTo>
                <a:cubicBezTo>
                  <a:pt x="11630" y="37270"/>
                  <a:pt x="11630" y="40658"/>
                  <a:pt x="13292" y="43200"/>
                </a:cubicBezTo>
                <a:cubicBezTo>
                  <a:pt x="8307" y="33882"/>
                  <a:pt x="4984" y="26258"/>
                  <a:pt x="1661" y="18635"/>
                </a:cubicBezTo>
                <a:cubicBezTo>
                  <a:pt x="1661" y="15247"/>
                  <a:pt x="0" y="12705"/>
                  <a:pt x="1661" y="9317"/>
                </a:cubicBezTo>
                <a:cubicBezTo>
                  <a:pt x="8307" y="6776"/>
                  <a:pt x="14953" y="4235"/>
                  <a:pt x="21600" y="2541"/>
                </a:cubicBezTo>
                <a:cubicBezTo>
                  <a:pt x="28246" y="1694"/>
                  <a:pt x="36553" y="0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5967076" name=""/>
          <p:cNvSpPr/>
          <p:nvPr/>
        </p:nvSpPr>
        <p:spPr bwMode="auto">
          <a:xfrm>
            <a:off x="4398998" y="396874"/>
            <a:ext cx="539749" cy="31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8894" y="43200"/>
                  <a:pt x="25411" y="43200"/>
                  <a:pt x="33035" y="0"/>
                </a:cubicBezTo>
                <a:quadBezTo>
                  <a:pt x="38117" y="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66824" name=""/>
          <p:cNvSpPr/>
          <p:nvPr/>
        </p:nvSpPr>
        <p:spPr bwMode="auto">
          <a:xfrm>
            <a:off x="4875249" y="-253998"/>
            <a:ext cx="523874" cy="761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1781" y="29700"/>
                </a:moveTo>
                <a:cubicBezTo>
                  <a:pt x="13090" y="39600"/>
                  <a:pt x="13090" y="43200"/>
                  <a:pt x="9163" y="33299"/>
                </a:cubicBezTo>
                <a:cubicBezTo>
                  <a:pt x="5236" y="22500"/>
                  <a:pt x="2618" y="14400"/>
                  <a:pt x="1309" y="8999"/>
                </a:cubicBezTo>
                <a:cubicBezTo>
                  <a:pt x="0" y="6300"/>
                  <a:pt x="0" y="2700"/>
                  <a:pt x="1309" y="0"/>
                </a:cubicBezTo>
                <a:cubicBezTo>
                  <a:pt x="6545" y="900"/>
                  <a:pt x="13090" y="5400"/>
                  <a:pt x="18327" y="8099"/>
                </a:cubicBezTo>
                <a:cubicBezTo>
                  <a:pt x="27490" y="9900"/>
                  <a:pt x="32727" y="9900"/>
                  <a:pt x="37963" y="9900"/>
                </a:cubicBezTo>
                <a:lnTo>
                  <a:pt x="43200" y="99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0880821" name=""/>
          <p:cNvSpPr/>
          <p:nvPr/>
        </p:nvSpPr>
        <p:spPr bwMode="auto">
          <a:xfrm>
            <a:off x="5097498" y="412749"/>
            <a:ext cx="15874" cy="317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0" y="15119"/>
                  <a:pt x="0" y="28080"/>
                  <a:pt x="43200" y="3456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554643" name=""/>
          <p:cNvSpPr/>
          <p:nvPr/>
        </p:nvSpPr>
        <p:spPr bwMode="auto">
          <a:xfrm>
            <a:off x="4986374" y="269874"/>
            <a:ext cx="507998" cy="0"/>
          </a:xfrm>
          <a:custGeom>
            <a:avLst/>
            <a:gdLst/>
            <a:ahLst/>
            <a:cxnLst/>
            <a:rect l="l" t="t" r="r" b="b"/>
            <a:pathLst>
              <a:path w="43200" h="0" fill="none" stroke="1" extrusionOk="0">
                <a:moveTo>
                  <a:pt x="0" y="0"/>
                </a:moveTo>
                <a:cubicBezTo>
                  <a:pt x="9449" y="0"/>
                  <a:pt x="18899" y="0"/>
                  <a:pt x="24300" y="0"/>
                </a:cubicBezTo>
                <a:cubicBezTo>
                  <a:pt x="32400" y="0"/>
                  <a:pt x="37799" y="0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297859" name=""/>
          <p:cNvSpPr/>
          <p:nvPr/>
        </p:nvSpPr>
        <p:spPr bwMode="auto">
          <a:xfrm>
            <a:off x="6446874" y="222249"/>
            <a:ext cx="539749" cy="1063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3540"/>
                </a:moveTo>
                <a:cubicBezTo>
                  <a:pt x="6352" y="14185"/>
                  <a:pt x="11435" y="14185"/>
                  <a:pt x="19058" y="14185"/>
                </a:cubicBezTo>
                <a:cubicBezTo>
                  <a:pt x="26682" y="14185"/>
                  <a:pt x="31764" y="14185"/>
                  <a:pt x="25411" y="7737"/>
                </a:cubicBezTo>
                <a:cubicBezTo>
                  <a:pt x="17788" y="4513"/>
                  <a:pt x="11435" y="1289"/>
                  <a:pt x="6352" y="0"/>
                </a:cubicBezTo>
                <a:cubicBezTo>
                  <a:pt x="10164" y="1289"/>
                  <a:pt x="24141" y="5802"/>
                  <a:pt x="27952" y="7092"/>
                </a:cubicBezTo>
                <a:cubicBezTo>
                  <a:pt x="35576" y="9026"/>
                  <a:pt x="40658" y="10316"/>
                  <a:pt x="43200" y="13540"/>
                </a:cubicBezTo>
                <a:cubicBezTo>
                  <a:pt x="40658" y="17408"/>
                  <a:pt x="31764" y="29659"/>
                  <a:pt x="20329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5919940" name=""/>
          <p:cNvSpPr/>
          <p:nvPr/>
        </p:nvSpPr>
        <p:spPr bwMode="auto">
          <a:xfrm>
            <a:off x="1716123" y="1571623"/>
            <a:ext cx="746123" cy="222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7353" y="33942"/>
                  <a:pt x="22059" y="21600"/>
                  <a:pt x="32170" y="18514"/>
                </a:cubicBezTo>
                <a:cubicBezTo>
                  <a:pt x="35846" y="15428"/>
                  <a:pt x="39523" y="15428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2578677" name=""/>
          <p:cNvSpPr/>
          <p:nvPr/>
        </p:nvSpPr>
        <p:spPr bwMode="auto">
          <a:xfrm>
            <a:off x="10415623" y="5064123"/>
            <a:ext cx="1492249" cy="714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838" y="41279"/>
                  <a:pt x="6434" y="36479"/>
                  <a:pt x="13327" y="32639"/>
                </a:cubicBezTo>
                <a:cubicBezTo>
                  <a:pt x="16085" y="30719"/>
                  <a:pt x="18842" y="27839"/>
                  <a:pt x="20221" y="26879"/>
                </a:cubicBezTo>
                <a:cubicBezTo>
                  <a:pt x="21599" y="24959"/>
                  <a:pt x="22978" y="23999"/>
                  <a:pt x="24357" y="22079"/>
                </a:cubicBezTo>
                <a:cubicBezTo>
                  <a:pt x="25736" y="21119"/>
                  <a:pt x="27574" y="19199"/>
                  <a:pt x="30791" y="16319"/>
                </a:cubicBezTo>
                <a:cubicBezTo>
                  <a:pt x="34008" y="11520"/>
                  <a:pt x="35846" y="8640"/>
                  <a:pt x="38144" y="5760"/>
                </a:cubicBezTo>
                <a:cubicBezTo>
                  <a:pt x="40442" y="2880"/>
                  <a:pt x="41821" y="959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3277755" name=""/>
          <p:cNvSpPr/>
          <p:nvPr/>
        </p:nvSpPr>
        <p:spPr bwMode="auto">
          <a:xfrm>
            <a:off x="4033874" y="-746123"/>
            <a:ext cx="1603374" cy="1650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409" y="43200"/>
                </a:moveTo>
                <a:cubicBezTo>
                  <a:pt x="8554" y="41538"/>
                  <a:pt x="5560" y="34892"/>
                  <a:pt x="3849" y="30323"/>
                </a:cubicBezTo>
                <a:cubicBezTo>
                  <a:pt x="2138" y="24923"/>
                  <a:pt x="1283" y="22015"/>
                  <a:pt x="427" y="17861"/>
                </a:cubicBezTo>
                <a:cubicBezTo>
                  <a:pt x="427" y="16200"/>
                  <a:pt x="0" y="14123"/>
                  <a:pt x="0" y="12461"/>
                </a:cubicBezTo>
                <a:cubicBezTo>
                  <a:pt x="0" y="10800"/>
                  <a:pt x="3849" y="9138"/>
                  <a:pt x="11548" y="8307"/>
                </a:cubicBezTo>
                <a:cubicBezTo>
                  <a:pt x="15398" y="7476"/>
                  <a:pt x="27374" y="4984"/>
                  <a:pt x="32934" y="2907"/>
                </a:cubicBezTo>
                <a:cubicBezTo>
                  <a:pt x="35500" y="1661"/>
                  <a:pt x="37639" y="830"/>
                  <a:pt x="39350" y="0"/>
                </a:cubicBezTo>
                <a:cubicBezTo>
                  <a:pt x="41489" y="0"/>
                  <a:pt x="42344" y="4984"/>
                  <a:pt x="41916" y="11630"/>
                </a:cubicBezTo>
                <a:cubicBezTo>
                  <a:pt x="41489" y="21184"/>
                  <a:pt x="42344" y="32400"/>
                  <a:pt x="42772" y="36138"/>
                </a:cubicBezTo>
                <a:cubicBezTo>
                  <a:pt x="43200" y="39461"/>
                  <a:pt x="43200" y="41123"/>
                  <a:pt x="39778" y="41953"/>
                </a:cubicBezTo>
                <a:cubicBezTo>
                  <a:pt x="35928" y="41538"/>
                  <a:pt x="29085" y="41123"/>
                  <a:pt x="23952" y="41538"/>
                </a:cubicBezTo>
                <a:cubicBezTo>
                  <a:pt x="17108" y="41953"/>
                  <a:pt x="11120" y="42369"/>
                  <a:pt x="8126" y="42784"/>
                </a:cubicBezTo>
                <a:lnTo>
                  <a:pt x="6415" y="42784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9073169" name="Google Shape;449;p81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14142801" name="Google Shape;450;p81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068839003" name="Google Shape;451;p81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1793907" name="Google Shape;452;p81"/>
          <p:cNvSpPr txBox="1"/>
          <p:nvPr/>
        </p:nvSpPr>
        <p:spPr bwMode="auto">
          <a:xfrm>
            <a:off x="4398786" y="4569899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09042465" name="Google Shape;453;p81"/>
          <p:cNvSpPr txBox="1"/>
          <p:nvPr/>
        </p:nvSpPr>
        <p:spPr bwMode="auto">
          <a:xfrm>
            <a:off x="6206558" y="4569899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92295486" name="Google Shape;454;p81"/>
          <p:cNvSpPr txBox="1"/>
          <p:nvPr/>
        </p:nvSpPr>
        <p:spPr bwMode="auto">
          <a:xfrm>
            <a:off x="5344577" y="4569895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640666" name="Google Shape;459;p82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447740415" name="Google Shape;460;p82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495210636" name="Google Shape;461;p82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524406252" name="Google Shape;462;p82"/>
          <p:cNvSpPr txBox="1"/>
          <p:nvPr/>
        </p:nvSpPr>
        <p:spPr bwMode="auto">
          <a:xfrm>
            <a:off x="4398786" y="4569899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79440178" name="Google Shape;463;p82"/>
          <p:cNvSpPr txBox="1"/>
          <p:nvPr/>
        </p:nvSpPr>
        <p:spPr bwMode="auto">
          <a:xfrm>
            <a:off x="6206558" y="4569899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18410360" name="Google Shape;464;p82"/>
          <p:cNvSpPr txBox="1"/>
          <p:nvPr/>
        </p:nvSpPr>
        <p:spPr bwMode="auto">
          <a:xfrm>
            <a:off x="5344577" y="4569895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912693" name="Google Shape;469;p83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100993265" name="Google Shape;470;p83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1907187546" name="Google Shape;471;p83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667402730" name="Google Shape;472;p83"/>
          <p:cNvSpPr txBox="1"/>
          <p:nvPr/>
        </p:nvSpPr>
        <p:spPr bwMode="auto">
          <a:xfrm>
            <a:off x="4398786" y="4569899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87104564" name="Google Shape;473;p83"/>
          <p:cNvSpPr txBox="1"/>
          <p:nvPr/>
        </p:nvSpPr>
        <p:spPr bwMode="auto">
          <a:xfrm>
            <a:off x="6206558" y="4569899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93005561" name="Google Shape;474;p83"/>
          <p:cNvSpPr txBox="1"/>
          <p:nvPr/>
        </p:nvSpPr>
        <p:spPr bwMode="auto">
          <a:xfrm>
            <a:off x="5344577" y="4569895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280108" name="Google Shape;479;p84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70863926" name="Google Shape;480;p84"/>
          <p:cNvSpPr txBox="1"/>
          <p:nvPr/>
        </p:nvSpPr>
        <p:spPr bwMode="auto">
          <a:xfrm>
            <a:off x="5140899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52511649" name="Google Shape;481;p84"/>
          <p:cNvSpPr txBox="1"/>
          <p:nvPr/>
        </p:nvSpPr>
        <p:spPr bwMode="auto">
          <a:xfrm>
            <a:off x="6008265" y="1778798"/>
            <a:ext cx="970398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1229124" name="Google Shape;482;p84"/>
          <p:cNvSpPr txBox="1"/>
          <p:nvPr/>
        </p:nvSpPr>
        <p:spPr bwMode="auto">
          <a:xfrm>
            <a:off x="5344577" y="4569895"/>
            <a:ext cx="1304799" cy="5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415528" name="Google Shape;487;p85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6668166" name="Google Shape;492;p86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13835105" name=""/>
          <p:cNvSpPr/>
          <p:nvPr/>
        </p:nvSpPr>
        <p:spPr bwMode="auto">
          <a:xfrm>
            <a:off x="8240749" y="3476623"/>
            <a:ext cx="714374" cy="777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6751"/>
                </a:moveTo>
                <a:cubicBezTo>
                  <a:pt x="11520" y="17632"/>
                  <a:pt x="24960" y="18514"/>
                  <a:pt x="33600" y="18514"/>
                </a:cubicBezTo>
                <a:cubicBezTo>
                  <a:pt x="38400" y="18514"/>
                  <a:pt x="41280" y="17632"/>
                  <a:pt x="38400" y="12342"/>
                </a:cubicBezTo>
                <a:cubicBezTo>
                  <a:pt x="30720" y="7053"/>
                  <a:pt x="25920" y="3526"/>
                  <a:pt x="20160" y="881"/>
                </a:cubicBezTo>
                <a:cubicBezTo>
                  <a:pt x="17280" y="0"/>
                  <a:pt x="27840" y="8816"/>
                  <a:pt x="34560" y="13224"/>
                </a:cubicBezTo>
                <a:cubicBezTo>
                  <a:pt x="39360" y="16751"/>
                  <a:pt x="43200" y="19395"/>
                  <a:pt x="43200" y="22922"/>
                </a:cubicBezTo>
                <a:cubicBezTo>
                  <a:pt x="40320" y="28212"/>
                  <a:pt x="35520" y="37028"/>
                  <a:pt x="3072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095679" name=""/>
          <p:cNvSpPr/>
          <p:nvPr/>
        </p:nvSpPr>
        <p:spPr bwMode="auto">
          <a:xfrm>
            <a:off x="9383749" y="3794123"/>
            <a:ext cx="126999" cy="476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6199" y="23039"/>
                  <a:pt x="27000" y="3456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434844" name=""/>
          <p:cNvSpPr/>
          <p:nvPr/>
        </p:nvSpPr>
        <p:spPr bwMode="auto">
          <a:xfrm>
            <a:off x="9701249" y="3794123"/>
            <a:ext cx="428623" cy="444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200" y="0"/>
                </a:moveTo>
                <a:cubicBezTo>
                  <a:pt x="1599" y="4628"/>
                  <a:pt x="0" y="10799"/>
                  <a:pt x="1599" y="18514"/>
                </a:cubicBezTo>
                <a:cubicBezTo>
                  <a:pt x="11199" y="21600"/>
                  <a:pt x="19200" y="18514"/>
                  <a:pt x="25599" y="16971"/>
                </a:cubicBezTo>
                <a:cubicBezTo>
                  <a:pt x="32000" y="15428"/>
                  <a:pt x="39999" y="15428"/>
                  <a:pt x="43199" y="20057"/>
                </a:cubicBezTo>
                <a:cubicBezTo>
                  <a:pt x="30399" y="30857"/>
                  <a:pt x="19200" y="37028"/>
                  <a:pt x="96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827745" name=""/>
          <p:cNvSpPr/>
          <p:nvPr/>
        </p:nvSpPr>
        <p:spPr bwMode="auto">
          <a:xfrm>
            <a:off x="9812374" y="3762374"/>
            <a:ext cx="238123" cy="158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25920" y="17280"/>
                  <a:pt x="34560" y="12959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6923005" name="Google Shape;140;p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339333"/>
            <a:ext cx="12191995" cy="753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413545" name="Google Shape;497;p87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11111111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42172971" name=""/>
          <p:cNvSpPr/>
          <p:nvPr/>
        </p:nvSpPr>
        <p:spPr bwMode="auto">
          <a:xfrm>
            <a:off x="9367874" y="3301998"/>
            <a:ext cx="650874" cy="1079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7152"/>
                </a:moveTo>
                <a:cubicBezTo>
                  <a:pt x="7375" y="15882"/>
                  <a:pt x="11590" y="15247"/>
                  <a:pt x="15804" y="14611"/>
                </a:cubicBezTo>
                <a:cubicBezTo>
                  <a:pt x="18965" y="13976"/>
                  <a:pt x="22126" y="13341"/>
                  <a:pt x="24234" y="10799"/>
                </a:cubicBezTo>
                <a:cubicBezTo>
                  <a:pt x="25287" y="5717"/>
                  <a:pt x="24234" y="1905"/>
                  <a:pt x="23180" y="0"/>
                </a:cubicBezTo>
                <a:cubicBezTo>
                  <a:pt x="18965" y="635"/>
                  <a:pt x="20019" y="7623"/>
                  <a:pt x="23180" y="12070"/>
                </a:cubicBezTo>
                <a:cubicBezTo>
                  <a:pt x="29502" y="15882"/>
                  <a:pt x="33717" y="17152"/>
                  <a:pt x="38985" y="18423"/>
                </a:cubicBezTo>
                <a:cubicBezTo>
                  <a:pt x="43200" y="19058"/>
                  <a:pt x="41092" y="23505"/>
                  <a:pt x="24234" y="35576"/>
                </a:cubicBezTo>
                <a:lnTo>
                  <a:pt x="1159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4543692" name=""/>
          <p:cNvSpPr/>
          <p:nvPr/>
        </p:nvSpPr>
        <p:spPr bwMode="auto">
          <a:xfrm>
            <a:off x="10590249" y="3555999"/>
            <a:ext cx="1206498" cy="841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0596"/>
                </a:moveTo>
                <a:cubicBezTo>
                  <a:pt x="2273" y="8150"/>
                  <a:pt x="7389" y="2445"/>
                  <a:pt x="10799" y="0"/>
                </a:cubicBezTo>
                <a:cubicBezTo>
                  <a:pt x="15915" y="0"/>
                  <a:pt x="18757" y="3260"/>
                  <a:pt x="19894" y="12226"/>
                </a:cubicBezTo>
                <a:cubicBezTo>
                  <a:pt x="18189" y="20377"/>
                  <a:pt x="12505" y="33418"/>
                  <a:pt x="7957" y="39939"/>
                </a:cubicBezTo>
                <a:cubicBezTo>
                  <a:pt x="5684" y="43200"/>
                  <a:pt x="14778" y="39124"/>
                  <a:pt x="28989" y="31788"/>
                </a:cubicBezTo>
                <a:cubicBezTo>
                  <a:pt x="34673" y="29343"/>
                  <a:pt x="38652" y="26898"/>
                  <a:pt x="42063" y="23637"/>
                </a:cubicBezTo>
                <a:lnTo>
                  <a:pt x="43200" y="21192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755174" name=""/>
          <p:cNvSpPr/>
          <p:nvPr/>
        </p:nvSpPr>
        <p:spPr bwMode="auto">
          <a:xfrm>
            <a:off x="11304623" y="3540123"/>
            <a:ext cx="507999" cy="460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4850" y="0"/>
                </a:moveTo>
                <a:cubicBezTo>
                  <a:pt x="27000" y="2979"/>
                  <a:pt x="33750" y="4468"/>
                  <a:pt x="41850" y="5958"/>
                </a:cubicBezTo>
                <a:cubicBezTo>
                  <a:pt x="43200" y="10427"/>
                  <a:pt x="39150" y="16386"/>
                  <a:pt x="22950" y="29793"/>
                </a:cubicBezTo>
                <a:quadBezTo>
                  <a:pt x="6750" y="40220"/>
                  <a:pt x="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717685" name=""/>
          <p:cNvSpPr/>
          <p:nvPr/>
        </p:nvSpPr>
        <p:spPr bwMode="auto">
          <a:xfrm>
            <a:off x="11288749" y="3254374"/>
            <a:ext cx="190499" cy="126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quadBezTo>
                  <a:pt x="25199" y="2160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902208" name=""/>
          <p:cNvSpPr/>
          <p:nvPr/>
        </p:nvSpPr>
        <p:spPr bwMode="auto">
          <a:xfrm>
            <a:off x="11415749" y="3127374"/>
            <a:ext cx="285749" cy="206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9599" y="36553"/>
                  <a:pt x="19199" y="26584"/>
                  <a:pt x="26399" y="19938"/>
                </a:cubicBezTo>
                <a:quadBezTo>
                  <a:pt x="33599" y="9969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3028932" name=""/>
          <p:cNvSpPr/>
          <p:nvPr/>
        </p:nvSpPr>
        <p:spPr bwMode="auto">
          <a:xfrm>
            <a:off x="11971374" y="3603623"/>
            <a:ext cx="444498" cy="476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542" y="5759"/>
                  <a:pt x="4628" y="11519"/>
                  <a:pt x="13885" y="17280"/>
                </a:cubicBezTo>
                <a:cubicBezTo>
                  <a:pt x="18514" y="20159"/>
                  <a:pt x="29314" y="20159"/>
                  <a:pt x="35485" y="20159"/>
                </a:cubicBezTo>
                <a:cubicBezTo>
                  <a:pt x="41657" y="20159"/>
                  <a:pt x="43200" y="24479"/>
                  <a:pt x="33942" y="34560"/>
                </a:cubicBezTo>
                <a:cubicBezTo>
                  <a:pt x="27771" y="38880"/>
                  <a:pt x="21600" y="41759"/>
                  <a:pt x="13885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7308284" name=""/>
          <p:cNvSpPr/>
          <p:nvPr/>
        </p:nvSpPr>
        <p:spPr bwMode="auto">
          <a:xfrm>
            <a:off x="12034874" y="3397249"/>
            <a:ext cx="174623" cy="206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quadBezTo>
                  <a:pt x="31418" y="9969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169719" name="Google Shape;502;p88"/>
          <p:cNvSpPr txBox="1"/>
          <p:nvPr/>
        </p:nvSpPr>
        <p:spPr bwMode="auto">
          <a:xfrm>
            <a:off x="0" y="2373999"/>
            <a:ext cx="12191999" cy="21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244985836" name="Google Shape;507;p89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652138072" name=""/>
          <p:cNvSpPr/>
          <p:nvPr/>
        </p:nvSpPr>
        <p:spPr bwMode="auto">
          <a:xfrm>
            <a:off x="287374" y="428623"/>
            <a:ext cx="285749" cy="952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0880"/>
                </a:moveTo>
                <a:cubicBezTo>
                  <a:pt x="12000" y="12240"/>
                  <a:pt x="16800" y="6480"/>
                  <a:pt x="21599" y="2880"/>
                </a:cubicBezTo>
                <a:cubicBezTo>
                  <a:pt x="24000" y="0"/>
                  <a:pt x="28799" y="8640"/>
                  <a:pt x="31200" y="14400"/>
                </a:cubicBezTo>
                <a:cubicBezTo>
                  <a:pt x="36000" y="24480"/>
                  <a:pt x="40800" y="27360"/>
                  <a:pt x="40800" y="30240"/>
                </a:cubicBezTo>
                <a:cubicBezTo>
                  <a:pt x="40800" y="33840"/>
                  <a:pt x="36000" y="36000"/>
                  <a:pt x="21599" y="39600"/>
                </a:cubicBezTo>
                <a:cubicBezTo>
                  <a:pt x="12000" y="41760"/>
                  <a:pt x="2400" y="43200"/>
                  <a:pt x="12000" y="41760"/>
                </a:cubicBezTo>
                <a:cubicBezTo>
                  <a:pt x="24000" y="38880"/>
                  <a:pt x="36000" y="37440"/>
                  <a:pt x="43200" y="360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357764" name=""/>
          <p:cNvSpPr/>
          <p:nvPr/>
        </p:nvSpPr>
        <p:spPr bwMode="auto">
          <a:xfrm>
            <a:off x="779498" y="333374"/>
            <a:ext cx="365123" cy="539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513" y="0"/>
                </a:moveTo>
                <a:cubicBezTo>
                  <a:pt x="3756" y="5082"/>
                  <a:pt x="1878" y="10164"/>
                  <a:pt x="1878" y="15247"/>
                </a:cubicBezTo>
                <a:cubicBezTo>
                  <a:pt x="5634" y="20329"/>
                  <a:pt x="11269" y="21600"/>
                  <a:pt x="22539" y="21600"/>
                </a:cubicBezTo>
                <a:cubicBezTo>
                  <a:pt x="37565" y="22870"/>
                  <a:pt x="43200" y="25411"/>
                  <a:pt x="41321" y="30494"/>
                </a:cubicBezTo>
                <a:cubicBezTo>
                  <a:pt x="31930" y="35576"/>
                  <a:pt x="18782" y="40658"/>
                  <a:pt x="7513" y="43200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812762" name=""/>
          <p:cNvSpPr/>
          <p:nvPr/>
        </p:nvSpPr>
        <p:spPr bwMode="auto">
          <a:xfrm>
            <a:off x="1065249" y="142874"/>
            <a:ext cx="158749" cy="523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320" y="3927"/>
                  <a:pt x="8640" y="10472"/>
                  <a:pt x="12959" y="15709"/>
                </a:cubicBezTo>
                <a:cubicBezTo>
                  <a:pt x="21600" y="23563"/>
                  <a:pt x="25919" y="28800"/>
                  <a:pt x="34560" y="32727"/>
                </a:cubicBezTo>
                <a:quadBezTo>
                  <a:pt x="38879" y="37963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562598" name=""/>
          <p:cNvSpPr/>
          <p:nvPr/>
        </p:nvSpPr>
        <p:spPr bwMode="auto">
          <a:xfrm>
            <a:off x="1128749" y="333374"/>
            <a:ext cx="111123" cy="95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quadBezTo>
                  <a:pt x="24685" y="2160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558628" name=""/>
          <p:cNvSpPr/>
          <p:nvPr/>
        </p:nvSpPr>
        <p:spPr bwMode="auto">
          <a:xfrm>
            <a:off x="1811374" y="936623"/>
            <a:ext cx="492123" cy="460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979"/>
                </a:moveTo>
                <a:cubicBezTo>
                  <a:pt x="6967" y="1489"/>
                  <a:pt x="12541" y="0"/>
                  <a:pt x="19509" y="2979"/>
                </a:cubicBezTo>
                <a:cubicBezTo>
                  <a:pt x="26477" y="5958"/>
                  <a:pt x="29264" y="14896"/>
                  <a:pt x="26477" y="22344"/>
                </a:cubicBezTo>
                <a:cubicBezTo>
                  <a:pt x="19509" y="32772"/>
                  <a:pt x="12541" y="38731"/>
                  <a:pt x="8361" y="40220"/>
                </a:cubicBezTo>
                <a:cubicBezTo>
                  <a:pt x="4180" y="41710"/>
                  <a:pt x="9754" y="43200"/>
                  <a:pt x="18116" y="41710"/>
                </a:cubicBezTo>
                <a:cubicBezTo>
                  <a:pt x="29264" y="40220"/>
                  <a:pt x="36232" y="38731"/>
                  <a:pt x="43200" y="37241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8800581" name=""/>
          <p:cNvSpPr/>
          <p:nvPr/>
        </p:nvSpPr>
        <p:spPr bwMode="auto">
          <a:xfrm>
            <a:off x="2255874" y="111123"/>
            <a:ext cx="444498" cy="476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4400"/>
                </a:moveTo>
                <a:cubicBezTo>
                  <a:pt x="1542" y="21600"/>
                  <a:pt x="3085" y="28799"/>
                  <a:pt x="4628" y="33120"/>
                </a:cubicBezTo>
                <a:cubicBezTo>
                  <a:pt x="4628" y="27360"/>
                  <a:pt x="6171" y="15839"/>
                  <a:pt x="6171" y="8639"/>
                </a:cubicBezTo>
                <a:cubicBezTo>
                  <a:pt x="6171" y="2879"/>
                  <a:pt x="10799" y="0"/>
                  <a:pt x="16971" y="2879"/>
                </a:cubicBezTo>
                <a:cubicBezTo>
                  <a:pt x="23142" y="8639"/>
                  <a:pt x="27771" y="14400"/>
                  <a:pt x="32400" y="18720"/>
                </a:cubicBezTo>
                <a:cubicBezTo>
                  <a:pt x="33942" y="23040"/>
                  <a:pt x="35485" y="27360"/>
                  <a:pt x="38571" y="33120"/>
                </a:cubicBezTo>
                <a:quadBezTo>
                  <a:pt x="41657" y="37440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3535465" name=""/>
          <p:cNvSpPr/>
          <p:nvPr/>
        </p:nvSpPr>
        <p:spPr bwMode="auto">
          <a:xfrm>
            <a:off x="2557498" y="126998"/>
            <a:ext cx="190499" cy="507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5999" y="0"/>
                </a:moveTo>
                <a:cubicBezTo>
                  <a:pt x="35999" y="12150"/>
                  <a:pt x="39600" y="17550"/>
                  <a:pt x="43200" y="22950"/>
                </a:cubicBezTo>
                <a:cubicBezTo>
                  <a:pt x="43200" y="28350"/>
                  <a:pt x="32400" y="25649"/>
                  <a:pt x="14399" y="28350"/>
                </a:cubicBezTo>
                <a:cubicBezTo>
                  <a:pt x="7200" y="32400"/>
                  <a:pt x="0" y="37799"/>
                  <a:pt x="3599" y="41849"/>
                </a:cubicBezTo>
                <a:cubicBezTo>
                  <a:pt x="18000" y="41849"/>
                  <a:pt x="28800" y="43200"/>
                  <a:pt x="39600" y="405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4343638" name=""/>
          <p:cNvSpPr/>
          <p:nvPr/>
        </p:nvSpPr>
        <p:spPr bwMode="auto">
          <a:xfrm>
            <a:off x="11209374" y="4365623"/>
            <a:ext cx="1269999" cy="1365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3106"/>
                </a:moveTo>
                <a:cubicBezTo>
                  <a:pt x="1080" y="25116"/>
                  <a:pt x="3239" y="28130"/>
                  <a:pt x="5400" y="31144"/>
                </a:cubicBezTo>
                <a:cubicBezTo>
                  <a:pt x="8640" y="36167"/>
                  <a:pt x="11339" y="39683"/>
                  <a:pt x="12420" y="41190"/>
                </a:cubicBezTo>
                <a:cubicBezTo>
                  <a:pt x="13500" y="42697"/>
                  <a:pt x="15660" y="43200"/>
                  <a:pt x="24299" y="31144"/>
                </a:cubicBezTo>
                <a:cubicBezTo>
                  <a:pt x="33480" y="14567"/>
                  <a:pt x="38340" y="5525"/>
                  <a:pt x="40500" y="200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356436107" name="Google Shape;512;p90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11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14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15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18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19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30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31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43383985" name=""/>
          <p:cNvSpPr/>
          <p:nvPr/>
        </p:nvSpPr>
        <p:spPr bwMode="auto">
          <a:xfrm>
            <a:off x="10923624" y="2381249"/>
            <a:ext cx="1158874" cy="1079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1243" y="0"/>
                </a:moveTo>
                <a:cubicBezTo>
                  <a:pt x="8284" y="2541"/>
                  <a:pt x="5917" y="5082"/>
                  <a:pt x="3550" y="7623"/>
                </a:cubicBezTo>
                <a:cubicBezTo>
                  <a:pt x="1183" y="11435"/>
                  <a:pt x="0" y="15247"/>
                  <a:pt x="0" y="19694"/>
                </a:cubicBezTo>
                <a:cubicBezTo>
                  <a:pt x="0" y="27317"/>
                  <a:pt x="591" y="31129"/>
                  <a:pt x="591" y="34305"/>
                </a:cubicBezTo>
                <a:cubicBezTo>
                  <a:pt x="591" y="37482"/>
                  <a:pt x="1183" y="39388"/>
                  <a:pt x="1775" y="41294"/>
                </a:cubicBezTo>
                <a:cubicBezTo>
                  <a:pt x="9468" y="43200"/>
                  <a:pt x="14794" y="42564"/>
                  <a:pt x="19528" y="41929"/>
                </a:cubicBezTo>
                <a:cubicBezTo>
                  <a:pt x="24854" y="40658"/>
                  <a:pt x="27813" y="38752"/>
                  <a:pt x="32547" y="37482"/>
                </a:cubicBezTo>
                <a:cubicBezTo>
                  <a:pt x="34323" y="36211"/>
                  <a:pt x="36098" y="35576"/>
                  <a:pt x="38465" y="34305"/>
                </a:cubicBezTo>
                <a:cubicBezTo>
                  <a:pt x="41424" y="32399"/>
                  <a:pt x="43200" y="27952"/>
                  <a:pt x="43200" y="22870"/>
                </a:cubicBezTo>
                <a:cubicBezTo>
                  <a:pt x="41424" y="17788"/>
                  <a:pt x="36690" y="10800"/>
                  <a:pt x="31956" y="8258"/>
                </a:cubicBezTo>
                <a:cubicBezTo>
                  <a:pt x="26038" y="6352"/>
                  <a:pt x="17753" y="4447"/>
                  <a:pt x="14202" y="3176"/>
                </a:cubicBezTo>
                <a:cubicBezTo>
                  <a:pt x="11243" y="3176"/>
                  <a:pt x="9468" y="2541"/>
                  <a:pt x="7101" y="3811"/>
                </a:cubicBezTo>
                <a:cubicBezTo>
                  <a:pt x="5917" y="5717"/>
                  <a:pt x="5917" y="9529"/>
                  <a:pt x="5917" y="1207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006998684" name="Google Shape;517;p91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  <a:round/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  <a:round/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1A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  <a:round/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1B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  <a:round/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  <a:round/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  <a:round/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1E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  <a:round/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</a:rPr>
                        <a:t>1F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  <a:round/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  <a:round/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58577846" name=""/>
          <p:cNvSpPr/>
          <p:nvPr/>
        </p:nvSpPr>
        <p:spPr bwMode="auto">
          <a:xfrm>
            <a:off x="10923624" y="2508249"/>
            <a:ext cx="857249" cy="936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3600" y="6589"/>
                </a:moveTo>
                <a:cubicBezTo>
                  <a:pt x="28000" y="3661"/>
                  <a:pt x="21599" y="2196"/>
                  <a:pt x="16800" y="732"/>
                </a:cubicBezTo>
                <a:cubicBezTo>
                  <a:pt x="11200" y="0"/>
                  <a:pt x="7199" y="0"/>
                  <a:pt x="4000" y="1464"/>
                </a:cubicBezTo>
                <a:cubicBezTo>
                  <a:pt x="2400" y="5125"/>
                  <a:pt x="0" y="14644"/>
                  <a:pt x="0" y="22698"/>
                </a:cubicBezTo>
                <a:cubicBezTo>
                  <a:pt x="1600" y="31484"/>
                  <a:pt x="3200" y="36610"/>
                  <a:pt x="4800" y="39538"/>
                </a:cubicBezTo>
                <a:cubicBezTo>
                  <a:pt x="5600" y="41735"/>
                  <a:pt x="8000" y="43200"/>
                  <a:pt x="11999" y="43200"/>
                </a:cubicBezTo>
                <a:cubicBezTo>
                  <a:pt x="22400" y="41003"/>
                  <a:pt x="28799" y="38074"/>
                  <a:pt x="36000" y="33681"/>
                </a:cubicBezTo>
                <a:cubicBezTo>
                  <a:pt x="40000" y="30020"/>
                  <a:pt x="41600" y="27823"/>
                  <a:pt x="42400" y="25627"/>
                </a:cubicBezTo>
                <a:cubicBezTo>
                  <a:pt x="43199" y="22698"/>
                  <a:pt x="42400" y="18305"/>
                  <a:pt x="42400" y="15376"/>
                </a:cubicBezTo>
                <a:lnTo>
                  <a:pt x="40000" y="10983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11890552" name="Google Shape;522;p92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A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B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E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F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1E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1F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21575669" name=""/>
          <p:cNvSpPr/>
          <p:nvPr/>
        </p:nvSpPr>
        <p:spPr bwMode="auto">
          <a:xfrm>
            <a:off x="11034749" y="2317749"/>
            <a:ext cx="698498" cy="920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636" y="5958"/>
                </a:moveTo>
                <a:cubicBezTo>
                  <a:pt x="14727" y="8193"/>
                  <a:pt x="9818" y="11172"/>
                  <a:pt x="4909" y="14151"/>
                </a:cubicBezTo>
                <a:cubicBezTo>
                  <a:pt x="1963" y="17131"/>
                  <a:pt x="0" y="21600"/>
                  <a:pt x="0" y="26068"/>
                </a:cubicBezTo>
                <a:cubicBezTo>
                  <a:pt x="981" y="29793"/>
                  <a:pt x="1963" y="32772"/>
                  <a:pt x="5890" y="36496"/>
                </a:cubicBezTo>
                <a:cubicBezTo>
                  <a:pt x="7854" y="38731"/>
                  <a:pt x="10799" y="40220"/>
                  <a:pt x="13745" y="41710"/>
                </a:cubicBezTo>
                <a:cubicBezTo>
                  <a:pt x="17672" y="42455"/>
                  <a:pt x="21600" y="43200"/>
                  <a:pt x="25527" y="43200"/>
                </a:cubicBezTo>
                <a:cubicBezTo>
                  <a:pt x="29454" y="42455"/>
                  <a:pt x="32400" y="40965"/>
                  <a:pt x="35345" y="37986"/>
                </a:cubicBezTo>
                <a:cubicBezTo>
                  <a:pt x="40254" y="32027"/>
                  <a:pt x="43200" y="26813"/>
                  <a:pt x="43200" y="20110"/>
                </a:cubicBezTo>
                <a:cubicBezTo>
                  <a:pt x="43200" y="16386"/>
                  <a:pt x="42218" y="11917"/>
                  <a:pt x="39272" y="9682"/>
                </a:cubicBezTo>
                <a:cubicBezTo>
                  <a:pt x="37309" y="7448"/>
                  <a:pt x="34363" y="5213"/>
                  <a:pt x="29454" y="2979"/>
                </a:cubicBezTo>
                <a:cubicBezTo>
                  <a:pt x="22581" y="744"/>
                  <a:pt x="18654" y="0"/>
                  <a:pt x="14727" y="0"/>
                </a:cubicBezTo>
                <a:cubicBezTo>
                  <a:pt x="11781" y="1489"/>
                  <a:pt x="10799" y="4468"/>
                  <a:pt x="9818" y="6703"/>
                </a:cubicBezTo>
                <a:quadBezTo>
                  <a:pt x="9818" y="9682"/>
                  <a:pt x="9818" y="12662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656271" name=""/>
          <p:cNvSpPr/>
          <p:nvPr/>
        </p:nvSpPr>
        <p:spPr bwMode="auto">
          <a:xfrm>
            <a:off x="96874" y="4095749"/>
            <a:ext cx="1063623" cy="968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6752" y="708"/>
                </a:moveTo>
                <a:cubicBezTo>
                  <a:pt x="33528" y="0"/>
                  <a:pt x="30949" y="0"/>
                  <a:pt x="28370" y="0"/>
                </a:cubicBezTo>
                <a:cubicBezTo>
                  <a:pt x="24501" y="708"/>
                  <a:pt x="21277" y="1416"/>
                  <a:pt x="16764" y="4249"/>
                </a:cubicBezTo>
                <a:cubicBezTo>
                  <a:pt x="13540" y="6373"/>
                  <a:pt x="9671" y="9206"/>
                  <a:pt x="7737" y="10622"/>
                </a:cubicBezTo>
                <a:cubicBezTo>
                  <a:pt x="5802" y="12747"/>
                  <a:pt x="3223" y="15580"/>
                  <a:pt x="1289" y="17704"/>
                </a:cubicBezTo>
                <a:cubicBezTo>
                  <a:pt x="0" y="21954"/>
                  <a:pt x="0" y="24786"/>
                  <a:pt x="644" y="27619"/>
                </a:cubicBezTo>
                <a:cubicBezTo>
                  <a:pt x="1934" y="31160"/>
                  <a:pt x="5158" y="36118"/>
                  <a:pt x="9026" y="39659"/>
                </a:cubicBezTo>
                <a:cubicBezTo>
                  <a:pt x="11605" y="41783"/>
                  <a:pt x="15474" y="43200"/>
                  <a:pt x="18698" y="43200"/>
                </a:cubicBezTo>
                <a:cubicBezTo>
                  <a:pt x="22567" y="42491"/>
                  <a:pt x="25146" y="41783"/>
                  <a:pt x="29659" y="38950"/>
                </a:cubicBezTo>
                <a:cubicBezTo>
                  <a:pt x="32238" y="36826"/>
                  <a:pt x="36752" y="33285"/>
                  <a:pt x="39331" y="31868"/>
                </a:cubicBezTo>
                <a:cubicBezTo>
                  <a:pt x="41265" y="29744"/>
                  <a:pt x="42555" y="27619"/>
                  <a:pt x="43200" y="22662"/>
                </a:cubicBezTo>
                <a:cubicBezTo>
                  <a:pt x="43200" y="19829"/>
                  <a:pt x="43200" y="16288"/>
                  <a:pt x="42555" y="13455"/>
                </a:cubicBezTo>
                <a:cubicBezTo>
                  <a:pt x="41910" y="10622"/>
                  <a:pt x="40620" y="7790"/>
                  <a:pt x="37397" y="4957"/>
                </a:cubicBezTo>
                <a:lnTo>
                  <a:pt x="35462" y="354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2139886" name=""/>
          <p:cNvSpPr/>
          <p:nvPr/>
        </p:nvSpPr>
        <p:spPr bwMode="auto">
          <a:xfrm>
            <a:off x="1589123" y="4032249"/>
            <a:ext cx="1190623" cy="112712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0527" y="0"/>
                </a:moveTo>
                <a:cubicBezTo>
                  <a:pt x="28223" y="608"/>
                  <a:pt x="25920" y="1216"/>
                  <a:pt x="23616" y="1825"/>
                </a:cubicBezTo>
                <a:cubicBezTo>
                  <a:pt x="20736" y="3650"/>
                  <a:pt x="19008" y="4259"/>
                  <a:pt x="17280" y="5476"/>
                </a:cubicBezTo>
                <a:cubicBezTo>
                  <a:pt x="14976" y="7909"/>
                  <a:pt x="12096" y="10952"/>
                  <a:pt x="9792" y="13994"/>
                </a:cubicBezTo>
                <a:cubicBezTo>
                  <a:pt x="6912" y="18253"/>
                  <a:pt x="2880" y="24338"/>
                  <a:pt x="575" y="27988"/>
                </a:cubicBezTo>
                <a:cubicBezTo>
                  <a:pt x="575" y="30422"/>
                  <a:pt x="0" y="33464"/>
                  <a:pt x="0" y="35898"/>
                </a:cubicBezTo>
                <a:cubicBezTo>
                  <a:pt x="1152" y="38332"/>
                  <a:pt x="2880" y="40766"/>
                  <a:pt x="8640" y="42591"/>
                </a:cubicBezTo>
                <a:cubicBezTo>
                  <a:pt x="12671" y="43200"/>
                  <a:pt x="16127" y="43200"/>
                  <a:pt x="20736" y="41983"/>
                </a:cubicBezTo>
                <a:cubicBezTo>
                  <a:pt x="22464" y="41374"/>
                  <a:pt x="25920" y="40157"/>
                  <a:pt x="27648" y="39549"/>
                </a:cubicBezTo>
                <a:cubicBezTo>
                  <a:pt x="29951" y="38332"/>
                  <a:pt x="31679" y="37115"/>
                  <a:pt x="35136" y="34073"/>
                </a:cubicBezTo>
                <a:cubicBezTo>
                  <a:pt x="37439" y="31639"/>
                  <a:pt x="40320" y="28597"/>
                  <a:pt x="41472" y="25554"/>
                </a:cubicBezTo>
                <a:cubicBezTo>
                  <a:pt x="42048" y="22512"/>
                  <a:pt x="43200" y="17645"/>
                  <a:pt x="42623" y="15211"/>
                </a:cubicBezTo>
                <a:cubicBezTo>
                  <a:pt x="42048" y="11560"/>
                  <a:pt x="40320" y="9126"/>
                  <a:pt x="36864" y="5476"/>
                </a:cubicBezTo>
                <a:cubicBezTo>
                  <a:pt x="33983" y="3650"/>
                  <a:pt x="31104" y="1825"/>
                  <a:pt x="29376" y="608"/>
                </a:cubicBezTo>
                <a:lnTo>
                  <a:pt x="27648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226478" name=""/>
          <p:cNvSpPr/>
          <p:nvPr/>
        </p:nvSpPr>
        <p:spPr bwMode="auto">
          <a:xfrm>
            <a:off x="11002998" y="5635623"/>
            <a:ext cx="761999" cy="714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3400" y="0"/>
                </a:moveTo>
                <a:cubicBezTo>
                  <a:pt x="20700" y="959"/>
                  <a:pt x="16200" y="2880"/>
                  <a:pt x="9900" y="6719"/>
                </a:cubicBezTo>
                <a:cubicBezTo>
                  <a:pt x="7200" y="9599"/>
                  <a:pt x="1800" y="14400"/>
                  <a:pt x="0" y="18239"/>
                </a:cubicBezTo>
                <a:cubicBezTo>
                  <a:pt x="0" y="25920"/>
                  <a:pt x="899" y="32639"/>
                  <a:pt x="2700" y="36479"/>
                </a:cubicBezTo>
                <a:cubicBezTo>
                  <a:pt x="6299" y="41279"/>
                  <a:pt x="10800" y="43200"/>
                  <a:pt x="17099" y="43200"/>
                </a:cubicBezTo>
                <a:cubicBezTo>
                  <a:pt x="23400" y="40320"/>
                  <a:pt x="27000" y="38399"/>
                  <a:pt x="32400" y="33599"/>
                </a:cubicBezTo>
                <a:cubicBezTo>
                  <a:pt x="35999" y="31680"/>
                  <a:pt x="39600" y="26879"/>
                  <a:pt x="42300" y="23040"/>
                </a:cubicBezTo>
                <a:cubicBezTo>
                  <a:pt x="43200" y="19199"/>
                  <a:pt x="36900" y="13439"/>
                  <a:pt x="27899" y="9599"/>
                </a:cubicBezTo>
                <a:cubicBezTo>
                  <a:pt x="23400" y="8640"/>
                  <a:pt x="18900" y="7679"/>
                  <a:pt x="14399" y="767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453845" name=""/>
          <p:cNvSpPr/>
          <p:nvPr/>
        </p:nvSpPr>
        <p:spPr bwMode="auto">
          <a:xfrm>
            <a:off x="10939498" y="4873623"/>
            <a:ext cx="253998" cy="396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3499" y="8639"/>
                </a:moveTo>
                <a:cubicBezTo>
                  <a:pt x="24300" y="5184"/>
                  <a:pt x="32400" y="3455"/>
                  <a:pt x="43200" y="0"/>
                </a:cubicBezTo>
                <a:cubicBezTo>
                  <a:pt x="35099" y="10368"/>
                  <a:pt x="26999" y="17280"/>
                  <a:pt x="21599" y="25920"/>
                </a:cubicBezTo>
                <a:cubicBezTo>
                  <a:pt x="13499" y="32831"/>
                  <a:pt x="24300" y="36288"/>
                  <a:pt x="35099" y="36288"/>
                </a:cubicBezTo>
                <a:cubicBezTo>
                  <a:pt x="26999" y="41472"/>
                  <a:pt x="16200" y="43200"/>
                  <a:pt x="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057265" name=""/>
          <p:cNvSpPr/>
          <p:nvPr/>
        </p:nvSpPr>
        <p:spPr bwMode="auto">
          <a:xfrm>
            <a:off x="11415749" y="4857749"/>
            <a:ext cx="349249" cy="492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7854" y="8361"/>
                  <a:pt x="7854" y="15329"/>
                  <a:pt x="9818" y="23690"/>
                </a:cubicBezTo>
                <a:cubicBezTo>
                  <a:pt x="11781" y="27870"/>
                  <a:pt x="13745" y="34838"/>
                  <a:pt x="13745" y="40412"/>
                </a:cubicBezTo>
                <a:cubicBezTo>
                  <a:pt x="7854" y="43200"/>
                  <a:pt x="0" y="43200"/>
                  <a:pt x="19636" y="37625"/>
                </a:cubicBezTo>
                <a:quadBezTo>
                  <a:pt x="31418" y="33445"/>
                  <a:pt x="43200" y="29264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4914121" name="Google Shape;527;p93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A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B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E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F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12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13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16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17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1A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1B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1E</a:t>
                      </a:r>
                      <a:endParaRPr/>
                    </a:p>
                  </a:txBody>
                  <a:tcPr marL="91424" marR="91424" marT="91424" marB="91424" anchor="b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1F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37214599" name=""/>
          <p:cNvSpPr/>
          <p:nvPr/>
        </p:nvSpPr>
        <p:spPr bwMode="auto">
          <a:xfrm>
            <a:off x="144498" y="984249"/>
            <a:ext cx="1222374" cy="904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6368" y="757"/>
                </a:moveTo>
                <a:cubicBezTo>
                  <a:pt x="21319" y="1515"/>
                  <a:pt x="16831" y="1515"/>
                  <a:pt x="14587" y="2273"/>
                </a:cubicBezTo>
                <a:cubicBezTo>
                  <a:pt x="11220" y="3789"/>
                  <a:pt x="9537" y="5305"/>
                  <a:pt x="6732" y="8336"/>
                </a:cubicBezTo>
                <a:cubicBezTo>
                  <a:pt x="5049" y="11368"/>
                  <a:pt x="3366" y="12884"/>
                  <a:pt x="2244" y="15157"/>
                </a:cubicBezTo>
                <a:cubicBezTo>
                  <a:pt x="1122" y="17431"/>
                  <a:pt x="0" y="20463"/>
                  <a:pt x="561" y="25010"/>
                </a:cubicBezTo>
                <a:cubicBezTo>
                  <a:pt x="3366" y="30315"/>
                  <a:pt x="5049" y="33347"/>
                  <a:pt x="8415" y="37136"/>
                </a:cubicBezTo>
                <a:cubicBezTo>
                  <a:pt x="10098" y="39410"/>
                  <a:pt x="11781" y="40926"/>
                  <a:pt x="14025" y="42442"/>
                </a:cubicBezTo>
                <a:cubicBezTo>
                  <a:pt x="16270" y="43200"/>
                  <a:pt x="21880" y="43200"/>
                  <a:pt x="24685" y="43200"/>
                </a:cubicBezTo>
                <a:cubicBezTo>
                  <a:pt x="26929" y="41684"/>
                  <a:pt x="28612" y="40926"/>
                  <a:pt x="30296" y="38652"/>
                </a:cubicBezTo>
                <a:cubicBezTo>
                  <a:pt x="31979" y="36378"/>
                  <a:pt x="34223" y="32589"/>
                  <a:pt x="35345" y="30315"/>
                </a:cubicBezTo>
                <a:cubicBezTo>
                  <a:pt x="38150" y="25010"/>
                  <a:pt x="40394" y="21978"/>
                  <a:pt x="42638" y="15915"/>
                </a:cubicBezTo>
                <a:cubicBezTo>
                  <a:pt x="43200" y="12884"/>
                  <a:pt x="43200" y="9094"/>
                  <a:pt x="42077" y="6063"/>
                </a:cubicBezTo>
                <a:cubicBezTo>
                  <a:pt x="40955" y="3789"/>
                  <a:pt x="38711" y="1515"/>
                  <a:pt x="35906" y="0"/>
                </a:cubicBezTo>
                <a:cubicBezTo>
                  <a:pt x="33101" y="0"/>
                  <a:pt x="30296" y="0"/>
                  <a:pt x="27490" y="0"/>
                </a:cubicBezTo>
                <a:cubicBezTo>
                  <a:pt x="25807" y="1515"/>
                  <a:pt x="24685" y="3789"/>
                  <a:pt x="24124" y="6063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237753" name=""/>
          <p:cNvSpPr/>
          <p:nvPr/>
        </p:nvSpPr>
        <p:spPr bwMode="auto">
          <a:xfrm>
            <a:off x="334998" y="1063623"/>
            <a:ext cx="888999" cy="666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3114" y="31885"/>
                </a:moveTo>
                <a:cubicBezTo>
                  <a:pt x="16971" y="31885"/>
                  <a:pt x="21600" y="31885"/>
                  <a:pt x="26228" y="31885"/>
                </a:cubicBezTo>
                <a:cubicBezTo>
                  <a:pt x="29314" y="31885"/>
                  <a:pt x="34714" y="31885"/>
                  <a:pt x="37800" y="31885"/>
                </a:cubicBezTo>
                <a:cubicBezTo>
                  <a:pt x="41657" y="31885"/>
                  <a:pt x="43200" y="28799"/>
                  <a:pt x="41657" y="24685"/>
                </a:cubicBezTo>
                <a:cubicBezTo>
                  <a:pt x="40885" y="19542"/>
                  <a:pt x="40885" y="15428"/>
                  <a:pt x="40885" y="10285"/>
                </a:cubicBezTo>
                <a:cubicBezTo>
                  <a:pt x="40114" y="7200"/>
                  <a:pt x="40114" y="3085"/>
                  <a:pt x="38571" y="0"/>
                </a:cubicBezTo>
                <a:cubicBezTo>
                  <a:pt x="35485" y="1028"/>
                  <a:pt x="30085" y="2057"/>
                  <a:pt x="26228" y="2057"/>
                </a:cubicBezTo>
                <a:cubicBezTo>
                  <a:pt x="23142" y="2057"/>
                  <a:pt x="20057" y="3085"/>
                  <a:pt x="16971" y="3085"/>
                </a:cubicBezTo>
                <a:cubicBezTo>
                  <a:pt x="10800" y="4114"/>
                  <a:pt x="7714" y="5142"/>
                  <a:pt x="4628" y="6171"/>
                </a:cubicBezTo>
                <a:cubicBezTo>
                  <a:pt x="1542" y="6171"/>
                  <a:pt x="0" y="10285"/>
                  <a:pt x="771" y="13371"/>
                </a:cubicBezTo>
                <a:cubicBezTo>
                  <a:pt x="1542" y="17485"/>
                  <a:pt x="3085" y="20571"/>
                  <a:pt x="3857" y="26742"/>
                </a:cubicBezTo>
                <a:cubicBezTo>
                  <a:pt x="4628" y="30857"/>
                  <a:pt x="5400" y="33942"/>
                  <a:pt x="6171" y="39085"/>
                </a:cubicBezTo>
                <a:cubicBezTo>
                  <a:pt x="7714" y="43200"/>
                  <a:pt x="10800" y="43200"/>
                  <a:pt x="13114" y="42171"/>
                </a:cubicBezTo>
                <a:cubicBezTo>
                  <a:pt x="16200" y="39085"/>
                  <a:pt x="18514" y="35999"/>
                  <a:pt x="20828" y="34971"/>
                </a:cubicBezTo>
                <a:lnTo>
                  <a:pt x="23142" y="33942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240477" name=""/>
          <p:cNvSpPr/>
          <p:nvPr/>
        </p:nvSpPr>
        <p:spPr bwMode="auto">
          <a:xfrm>
            <a:off x="1509749" y="4032249"/>
            <a:ext cx="1174749" cy="1111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0864" y="8639"/>
                </a:moveTo>
                <a:cubicBezTo>
                  <a:pt x="36778" y="5554"/>
                  <a:pt x="32108" y="3085"/>
                  <a:pt x="28021" y="1234"/>
                </a:cubicBezTo>
                <a:cubicBezTo>
                  <a:pt x="25686" y="617"/>
                  <a:pt x="22183" y="0"/>
                  <a:pt x="19264" y="0"/>
                </a:cubicBezTo>
                <a:cubicBezTo>
                  <a:pt x="16345" y="617"/>
                  <a:pt x="12259" y="1234"/>
                  <a:pt x="7005" y="3085"/>
                </a:cubicBezTo>
                <a:cubicBezTo>
                  <a:pt x="5254" y="3702"/>
                  <a:pt x="1751" y="5554"/>
                  <a:pt x="0" y="7405"/>
                </a:cubicBezTo>
                <a:cubicBezTo>
                  <a:pt x="0" y="9874"/>
                  <a:pt x="0" y="14811"/>
                  <a:pt x="0" y="17279"/>
                </a:cubicBezTo>
                <a:cubicBezTo>
                  <a:pt x="0" y="20365"/>
                  <a:pt x="1167" y="24068"/>
                  <a:pt x="2335" y="26537"/>
                </a:cubicBezTo>
                <a:cubicBezTo>
                  <a:pt x="6421" y="31474"/>
                  <a:pt x="11675" y="37028"/>
                  <a:pt x="14594" y="38880"/>
                </a:cubicBezTo>
                <a:cubicBezTo>
                  <a:pt x="16929" y="40731"/>
                  <a:pt x="18681" y="41965"/>
                  <a:pt x="21016" y="43200"/>
                </a:cubicBezTo>
                <a:cubicBezTo>
                  <a:pt x="24518" y="43200"/>
                  <a:pt x="27437" y="43200"/>
                  <a:pt x="31524" y="43200"/>
                </a:cubicBezTo>
                <a:cubicBezTo>
                  <a:pt x="33859" y="42582"/>
                  <a:pt x="36194" y="40114"/>
                  <a:pt x="37362" y="37645"/>
                </a:cubicBezTo>
                <a:cubicBezTo>
                  <a:pt x="38529" y="34560"/>
                  <a:pt x="39113" y="32708"/>
                  <a:pt x="39697" y="30857"/>
                </a:cubicBezTo>
                <a:cubicBezTo>
                  <a:pt x="40864" y="29005"/>
                  <a:pt x="42032" y="27154"/>
                  <a:pt x="43200" y="25302"/>
                </a:cubicBezTo>
                <a:cubicBezTo>
                  <a:pt x="43200" y="22834"/>
                  <a:pt x="43200" y="20365"/>
                  <a:pt x="42616" y="17897"/>
                </a:cubicBezTo>
                <a:cubicBezTo>
                  <a:pt x="42032" y="16045"/>
                  <a:pt x="41448" y="14194"/>
                  <a:pt x="40864" y="11725"/>
                </a:cubicBezTo>
                <a:quadBezTo>
                  <a:pt x="39697" y="9874"/>
                  <a:pt x="37945" y="8022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5394889" name=""/>
          <p:cNvSpPr/>
          <p:nvPr/>
        </p:nvSpPr>
        <p:spPr bwMode="auto">
          <a:xfrm>
            <a:off x="1668498" y="5667374"/>
            <a:ext cx="1206498" cy="730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3305" y="1878"/>
                </a:moveTo>
                <a:cubicBezTo>
                  <a:pt x="19326" y="939"/>
                  <a:pt x="15347" y="0"/>
                  <a:pt x="12505" y="0"/>
                </a:cubicBezTo>
                <a:cubicBezTo>
                  <a:pt x="10231" y="0"/>
                  <a:pt x="7389" y="939"/>
                  <a:pt x="5684" y="1878"/>
                </a:cubicBezTo>
                <a:cubicBezTo>
                  <a:pt x="3410" y="3756"/>
                  <a:pt x="1136" y="7513"/>
                  <a:pt x="0" y="12208"/>
                </a:cubicBezTo>
                <a:cubicBezTo>
                  <a:pt x="568" y="17843"/>
                  <a:pt x="1136" y="20660"/>
                  <a:pt x="1705" y="23478"/>
                </a:cubicBezTo>
                <a:cubicBezTo>
                  <a:pt x="2842" y="27234"/>
                  <a:pt x="3410" y="30052"/>
                  <a:pt x="4547" y="33808"/>
                </a:cubicBezTo>
                <a:cubicBezTo>
                  <a:pt x="5115" y="36626"/>
                  <a:pt x="6252" y="39443"/>
                  <a:pt x="7957" y="41321"/>
                </a:cubicBezTo>
                <a:cubicBezTo>
                  <a:pt x="10231" y="42260"/>
                  <a:pt x="12505" y="43200"/>
                  <a:pt x="14778" y="43200"/>
                </a:cubicBezTo>
                <a:cubicBezTo>
                  <a:pt x="17621" y="43200"/>
                  <a:pt x="20463" y="43200"/>
                  <a:pt x="23873" y="42260"/>
                </a:cubicBezTo>
                <a:cubicBezTo>
                  <a:pt x="26715" y="41321"/>
                  <a:pt x="28989" y="39443"/>
                  <a:pt x="31263" y="38504"/>
                </a:cubicBezTo>
                <a:cubicBezTo>
                  <a:pt x="34105" y="35686"/>
                  <a:pt x="36378" y="33808"/>
                  <a:pt x="38652" y="30052"/>
                </a:cubicBezTo>
                <a:cubicBezTo>
                  <a:pt x="40926" y="26295"/>
                  <a:pt x="42063" y="23478"/>
                  <a:pt x="42631" y="20660"/>
                </a:cubicBezTo>
                <a:cubicBezTo>
                  <a:pt x="43200" y="17843"/>
                  <a:pt x="43200" y="12208"/>
                  <a:pt x="42631" y="9391"/>
                </a:cubicBezTo>
                <a:cubicBezTo>
                  <a:pt x="40926" y="7513"/>
                  <a:pt x="38652" y="4695"/>
                  <a:pt x="36947" y="3756"/>
                </a:cubicBezTo>
                <a:cubicBezTo>
                  <a:pt x="34105" y="3756"/>
                  <a:pt x="31831" y="3756"/>
                  <a:pt x="29557" y="3756"/>
                </a:cubicBezTo>
                <a:quadBezTo>
                  <a:pt x="27284" y="3756"/>
                  <a:pt x="25010" y="3756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516820" name=""/>
          <p:cNvSpPr/>
          <p:nvPr/>
        </p:nvSpPr>
        <p:spPr bwMode="auto">
          <a:xfrm>
            <a:off x="430249" y="507998"/>
            <a:ext cx="1143000" cy="1476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200" y="2787"/>
                </a:moveTo>
                <a:cubicBezTo>
                  <a:pt x="4200" y="5574"/>
                  <a:pt x="4200" y="8825"/>
                  <a:pt x="3600" y="11612"/>
                </a:cubicBezTo>
                <a:cubicBezTo>
                  <a:pt x="3600" y="14864"/>
                  <a:pt x="3000" y="16258"/>
                  <a:pt x="2400" y="18116"/>
                </a:cubicBezTo>
                <a:cubicBezTo>
                  <a:pt x="2400" y="20903"/>
                  <a:pt x="1800" y="22296"/>
                  <a:pt x="1800" y="25083"/>
                </a:cubicBezTo>
                <a:cubicBezTo>
                  <a:pt x="1800" y="26941"/>
                  <a:pt x="1200" y="29264"/>
                  <a:pt x="600" y="31122"/>
                </a:cubicBezTo>
                <a:cubicBezTo>
                  <a:pt x="0" y="32980"/>
                  <a:pt x="0" y="34838"/>
                  <a:pt x="0" y="36696"/>
                </a:cubicBezTo>
                <a:cubicBezTo>
                  <a:pt x="0" y="38554"/>
                  <a:pt x="0" y="40412"/>
                  <a:pt x="0" y="42270"/>
                </a:cubicBezTo>
                <a:cubicBezTo>
                  <a:pt x="2400" y="43200"/>
                  <a:pt x="4800" y="43200"/>
                  <a:pt x="7200" y="43200"/>
                </a:cubicBezTo>
                <a:cubicBezTo>
                  <a:pt x="9599" y="43200"/>
                  <a:pt x="14400" y="43200"/>
                  <a:pt x="18600" y="43200"/>
                </a:cubicBezTo>
                <a:cubicBezTo>
                  <a:pt x="20400" y="42735"/>
                  <a:pt x="26399" y="40412"/>
                  <a:pt x="31199" y="38554"/>
                </a:cubicBezTo>
                <a:cubicBezTo>
                  <a:pt x="34799" y="37161"/>
                  <a:pt x="38399" y="34838"/>
                  <a:pt x="41999" y="31587"/>
                </a:cubicBezTo>
                <a:cubicBezTo>
                  <a:pt x="42599" y="30193"/>
                  <a:pt x="43200" y="28800"/>
                  <a:pt x="43200" y="26477"/>
                </a:cubicBezTo>
                <a:cubicBezTo>
                  <a:pt x="43200" y="24619"/>
                  <a:pt x="42599" y="22296"/>
                  <a:pt x="41999" y="20903"/>
                </a:cubicBezTo>
                <a:cubicBezTo>
                  <a:pt x="40800" y="17187"/>
                  <a:pt x="39600" y="14399"/>
                  <a:pt x="38399" y="12541"/>
                </a:cubicBezTo>
                <a:cubicBezTo>
                  <a:pt x="37800" y="11148"/>
                  <a:pt x="36599" y="9754"/>
                  <a:pt x="35400" y="7432"/>
                </a:cubicBezTo>
                <a:cubicBezTo>
                  <a:pt x="34200" y="5109"/>
                  <a:pt x="32999" y="3716"/>
                  <a:pt x="32400" y="2322"/>
                </a:cubicBezTo>
                <a:cubicBezTo>
                  <a:pt x="31199" y="929"/>
                  <a:pt x="28800" y="0"/>
                  <a:pt x="25200" y="0"/>
                </a:cubicBezTo>
                <a:cubicBezTo>
                  <a:pt x="22799" y="464"/>
                  <a:pt x="19199" y="929"/>
                  <a:pt x="15599" y="1393"/>
                </a:cubicBezTo>
                <a:cubicBezTo>
                  <a:pt x="13200" y="1858"/>
                  <a:pt x="9599" y="2322"/>
                  <a:pt x="7200" y="2322"/>
                </a:cubicBezTo>
                <a:cubicBezTo>
                  <a:pt x="5400" y="2787"/>
                  <a:pt x="3600" y="3251"/>
                  <a:pt x="1800" y="3716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35911" name=""/>
          <p:cNvSpPr/>
          <p:nvPr/>
        </p:nvSpPr>
        <p:spPr bwMode="auto">
          <a:xfrm>
            <a:off x="525498" y="269874"/>
            <a:ext cx="619123" cy="206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538" y="19938"/>
                  <a:pt x="6646" y="29907"/>
                  <a:pt x="8861" y="39876"/>
                </a:cubicBezTo>
                <a:cubicBezTo>
                  <a:pt x="12184" y="43200"/>
                  <a:pt x="15507" y="39876"/>
                  <a:pt x="19938" y="36553"/>
                </a:cubicBezTo>
                <a:cubicBezTo>
                  <a:pt x="26584" y="26584"/>
                  <a:pt x="29907" y="19938"/>
                  <a:pt x="33230" y="13292"/>
                </a:cubicBezTo>
                <a:cubicBezTo>
                  <a:pt x="36553" y="9969"/>
                  <a:pt x="39876" y="6646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411806" name=""/>
          <p:cNvSpPr/>
          <p:nvPr/>
        </p:nvSpPr>
        <p:spPr bwMode="auto">
          <a:xfrm>
            <a:off x="1843123" y="396874"/>
            <a:ext cx="984249" cy="634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5119"/>
                </a:moveTo>
                <a:cubicBezTo>
                  <a:pt x="696" y="18359"/>
                  <a:pt x="2090" y="23760"/>
                  <a:pt x="2787" y="31319"/>
                </a:cubicBezTo>
                <a:cubicBezTo>
                  <a:pt x="4180" y="35639"/>
                  <a:pt x="4877" y="38879"/>
                  <a:pt x="6270" y="43200"/>
                </a:cubicBezTo>
                <a:cubicBezTo>
                  <a:pt x="11845" y="41039"/>
                  <a:pt x="17419" y="34559"/>
                  <a:pt x="29264" y="18359"/>
                </a:cubicBezTo>
                <a:cubicBezTo>
                  <a:pt x="34838" y="10799"/>
                  <a:pt x="39716" y="4319"/>
                  <a:pt x="41109" y="107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534620" name="Google Shape;532;p94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903631372" name=""/>
          <p:cNvSpPr/>
          <p:nvPr/>
        </p:nvSpPr>
        <p:spPr bwMode="auto">
          <a:xfrm>
            <a:off x="2255874" y="3317874"/>
            <a:ext cx="888999" cy="698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2218"/>
                </a:moveTo>
                <a:cubicBezTo>
                  <a:pt x="4628" y="43200"/>
                  <a:pt x="13114" y="37309"/>
                  <a:pt x="21599" y="26509"/>
                </a:cubicBezTo>
                <a:cubicBezTo>
                  <a:pt x="32400" y="13745"/>
                  <a:pt x="36257" y="7854"/>
                  <a:pt x="40885" y="2945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7043059" name="Google Shape;537;p95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471290135" name=""/>
          <p:cNvSpPr/>
          <p:nvPr/>
        </p:nvSpPr>
        <p:spPr bwMode="auto">
          <a:xfrm>
            <a:off x="-1395374" y="-333374"/>
            <a:ext cx="13303249" cy="5587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6650" y="8959"/>
                </a:moveTo>
                <a:cubicBezTo>
                  <a:pt x="7010" y="9572"/>
                  <a:pt x="7681" y="10431"/>
                  <a:pt x="9021" y="11536"/>
                </a:cubicBezTo>
                <a:cubicBezTo>
                  <a:pt x="10619" y="11904"/>
                  <a:pt x="11135" y="12027"/>
                  <a:pt x="12320" y="12027"/>
                </a:cubicBezTo>
                <a:cubicBezTo>
                  <a:pt x="13042" y="12027"/>
                  <a:pt x="13970" y="11536"/>
                  <a:pt x="14485" y="11168"/>
                </a:cubicBezTo>
                <a:cubicBezTo>
                  <a:pt x="14898" y="10922"/>
                  <a:pt x="15207" y="10554"/>
                  <a:pt x="12166" y="10431"/>
                </a:cubicBezTo>
                <a:cubicBezTo>
                  <a:pt x="4691" y="13377"/>
                  <a:pt x="1598" y="15218"/>
                  <a:pt x="360" y="16199"/>
                </a:cubicBezTo>
                <a:cubicBezTo>
                  <a:pt x="0" y="16568"/>
                  <a:pt x="103" y="17059"/>
                  <a:pt x="360" y="17427"/>
                </a:cubicBezTo>
                <a:cubicBezTo>
                  <a:pt x="4278" y="18409"/>
                  <a:pt x="9846" y="18163"/>
                  <a:pt x="19847" y="16445"/>
                </a:cubicBezTo>
                <a:cubicBezTo>
                  <a:pt x="24899" y="15586"/>
                  <a:pt x="29796" y="14727"/>
                  <a:pt x="31085" y="14850"/>
                </a:cubicBezTo>
                <a:cubicBezTo>
                  <a:pt x="31394" y="14972"/>
                  <a:pt x="31085" y="15340"/>
                  <a:pt x="28817" y="16077"/>
                </a:cubicBezTo>
                <a:cubicBezTo>
                  <a:pt x="22476" y="17672"/>
                  <a:pt x="18661" y="19268"/>
                  <a:pt x="15826" y="21109"/>
                </a:cubicBezTo>
                <a:cubicBezTo>
                  <a:pt x="15310" y="21600"/>
                  <a:pt x="15620" y="21845"/>
                  <a:pt x="16496" y="21477"/>
                </a:cubicBezTo>
                <a:cubicBezTo>
                  <a:pt x="23146" y="17181"/>
                  <a:pt x="27167" y="14359"/>
                  <a:pt x="31961" y="11536"/>
                </a:cubicBezTo>
                <a:cubicBezTo>
                  <a:pt x="33766" y="10431"/>
                  <a:pt x="34797" y="9940"/>
                  <a:pt x="34281" y="9572"/>
                </a:cubicBezTo>
                <a:cubicBezTo>
                  <a:pt x="30105" y="9081"/>
                  <a:pt x="21548" y="9818"/>
                  <a:pt x="16393" y="11904"/>
                </a:cubicBezTo>
                <a:cubicBezTo>
                  <a:pt x="12011" y="14972"/>
                  <a:pt x="10825" y="16199"/>
                  <a:pt x="10361" y="16936"/>
                </a:cubicBezTo>
                <a:cubicBezTo>
                  <a:pt x="14485" y="17550"/>
                  <a:pt x="19950" y="17059"/>
                  <a:pt x="26291" y="15709"/>
                </a:cubicBezTo>
                <a:cubicBezTo>
                  <a:pt x="29023" y="14727"/>
                  <a:pt x="30930" y="13990"/>
                  <a:pt x="32219" y="13131"/>
                </a:cubicBezTo>
                <a:cubicBezTo>
                  <a:pt x="32528" y="12886"/>
                  <a:pt x="29023" y="13009"/>
                  <a:pt x="22424" y="14727"/>
                </a:cubicBezTo>
                <a:cubicBezTo>
                  <a:pt x="15620" y="17427"/>
                  <a:pt x="7835" y="21845"/>
                  <a:pt x="5206" y="23563"/>
                </a:cubicBezTo>
                <a:cubicBezTo>
                  <a:pt x="3969" y="24668"/>
                  <a:pt x="6134" y="24790"/>
                  <a:pt x="14485" y="24299"/>
                </a:cubicBezTo>
                <a:cubicBezTo>
                  <a:pt x="17166" y="24299"/>
                  <a:pt x="27219" y="24790"/>
                  <a:pt x="28920" y="24790"/>
                </a:cubicBezTo>
                <a:cubicBezTo>
                  <a:pt x="30209" y="24299"/>
                  <a:pt x="30569" y="24054"/>
                  <a:pt x="26136" y="21477"/>
                </a:cubicBezTo>
                <a:cubicBezTo>
                  <a:pt x="21393" y="21600"/>
                  <a:pt x="16857" y="23318"/>
                  <a:pt x="10207" y="27490"/>
                </a:cubicBezTo>
                <a:cubicBezTo>
                  <a:pt x="7474" y="29945"/>
                  <a:pt x="5876" y="31909"/>
                  <a:pt x="5619" y="32154"/>
                </a:cubicBezTo>
                <a:cubicBezTo>
                  <a:pt x="5876" y="32399"/>
                  <a:pt x="10258" y="29209"/>
                  <a:pt x="14125" y="25895"/>
                </a:cubicBezTo>
                <a:cubicBezTo>
                  <a:pt x="17682" y="23195"/>
                  <a:pt x="21703" y="20372"/>
                  <a:pt x="22991" y="19390"/>
                </a:cubicBezTo>
                <a:cubicBezTo>
                  <a:pt x="23713" y="18654"/>
                  <a:pt x="23558" y="18409"/>
                  <a:pt x="21857" y="18286"/>
                </a:cubicBezTo>
                <a:cubicBezTo>
                  <a:pt x="18352" y="19145"/>
                  <a:pt x="13094" y="22090"/>
                  <a:pt x="10052" y="24054"/>
                </a:cubicBezTo>
                <a:cubicBezTo>
                  <a:pt x="7371" y="25772"/>
                  <a:pt x="6598" y="26263"/>
                  <a:pt x="6237" y="26509"/>
                </a:cubicBezTo>
                <a:cubicBezTo>
                  <a:pt x="6753" y="27368"/>
                  <a:pt x="7681" y="28840"/>
                  <a:pt x="8093" y="29945"/>
                </a:cubicBezTo>
                <a:cubicBezTo>
                  <a:pt x="8248" y="30436"/>
                  <a:pt x="8351" y="30927"/>
                  <a:pt x="8505" y="31786"/>
                </a:cubicBezTo>
                <a:cubicBezTo>
                  <a:pt x="8660" y="33750"/>
                  <a:pt x="8712" y="35345"/>
                  <a:pt x="8712" y="37186"/>
                </a:cubicBezTo>
                <a:cubicBezTo>
                  <a:pt x="8609" y="37922"/>
                  <a:pt x="8505" y="38413"/>
                  <a:pt x="8351" y="38536"/>
                </a:cubicBezTo>
                <a:cubicBezTo>
                  <a:pt x="8145" y="36940"/>
                  <a:pt x="7887" y="33136"/>
                  <a:pt x="7887" y="31540"/>
                </a:cubicBezTo>
                <a:cubicBezTo>
                  <a:pt x="7887" y="30804"/>
                  <a:pt x="7990" y="30436"/>
                  <a:pt x="8402" y="30681"/>
                </a:cubicBezTo>
                <a:cubicBezTo>
                  <a:pt x="9073" y="32522"/>
                  <a:pt x="9897" y="36572"/>
                  <a:pt x="10104" y="38045"/>
                </a:cubicBezTo>
                <a:cubicBezTo>
                  <a:pt x="10155" y="38413"/>
                  <a:pt x="10361" y="36449"/>
                  <a:pt x="10619" y="24054"/>
                </a:cubicBezTo>
                <a:cubicBezTo>
                  <a:pt x="10464" y="19513"/>
                  <a:pt x="10413" y="17672"/>
                  <a:pt x="10361" y="17059"/>
                </a:cubicBezTo>
                <a:cubicBezTo>
                  <a:pt x="10361" y="18286"/>
                  <a:pt x="10774" y="26140"/>
                  <a:pt x="11031" y="30190"/>
                </a:cubicBezTo>
                <a:cubicBezTo>
                  <a:pt x="11289" y="32890"/>
                  <a:pt x="11599" y="35100"/>
                  <a:pt x="11702" y="35468"/>
                </a:cubicBezTo>
                <a:cubicBezTo>
                  <a:pt x="11753" y="33627"/>
                  <a:pt x="11444" y="23563"/>
                  <a:pt x="11289" y="18163"/>
                </a:cubicBezTo>
                <a:cubicBezTo>
                  <a:pt x="11289" y="17181"/>
                  <a:pt x="11341" y="18900"/>
                  <a:pt x="11341" y="27245"/>
                </a:cubicBezTo>
                <a:cubicBezTo>
                  <a:pt x="11341" y="30559"/>
                  <a:pt x="11289" y="37063"/>
                  <a:pt x="11289" y="39027"/>
                </a:cubicBezTo>
                <a:cubicBezTo>
                  <a:pt x="11289" y="40377"/>
                  <a:pt x="11238" y="40745"/>
                  <a:pt x="10980" y="40622"/>
                </a:cubicBezTo>
                <a:cubicBezTo>
                  <a:pt x="10568" y="40254"/>
                  <a:pt x="10207" y="40009"/>
                  <a:pt x="9846" y="39763"/>
                </a:cubicBezTo>
                <a:cubicBezTo>
                  <a:pt x="9485" y="39763"/>
                  <a:pt x="9279" y="39763"/>
                  <a:pt x="9124" y="40009"/>
                </a:cubicBezTo>
                <a:cubicBezTo>
                  <a:pt x="8918" y="40499"/>
                  <a:pt x="8866" y="41113"/>
                  <a:pt x="8866" y="42095"/>
                </a:cubicBezTo>
                <a:cubicBezTo>
                  <a:pt x="8918" y="42463"/>
                  <a:pt x="9073" y="42954"/>
                  <a:pt x="9536" y="43200"/>
                </a:cubicBezTo>
                <a:cubicBezTo>
                  <a:pt x="9949" y="43200"/>
                  <a:pt x="10258" y="42954"/>
                  <a:pt x="10464" y="42831"/>
                </a:cubicBezTo>
                <a:cubicBezTo>
                  <a:pt x="9176" y="43077"/>
                  <a:pt x="7990" y="43077"/>
                  <a:pt x="6959" y="43077"/>
                </a:cubicBezTo>
                <a:cubicBezTo>
                  <a:pt x="6083" y="42954"/>
                  <a:pt x="5876" y="42954"/>
                  <a:pt x="5722" y="42831"/>
                </a:cubicBezTo>
                <a:cubicBezTo>
                  <a:pt x="5979" y="42095"/>
                  <a:pt x="8609" y="39518"/>
                  <a:pt x="9588" y="38904"/>
                </a:cubicBezTo>
                <a:cubicBezTo>
                  <a:pt x="11392" y="38536"/>
                  <a:pt x="12011" y="38659"/>
                  <a:pt x="12217" y="38781"/>
                </a:cubicBezTo>
                <a:cubicBezTo>
                  <a:pt x="11392" y="39027"/>
                  <a:pt x="10516" y="39518"/>
                  <a:pt x="9794" y="40009"/>
                </a:cubicBezTo>
                <a:cubicBezTo>
                  <a:pt x="10000" y="39027"/>
                  <a:pt x="10516" y="37063"/>
                  <a:pt x="10825" y="34854"/>
                </a:cubicBezTo>
                <a:cubicBezTo>
                  <a:pt x="10825" y="32645"/>
                  <a:pt x="10671" y="31786"/>
                  <a:pt x="10155" y="30681"/>
                </a:cubicBezTo>
                <a:cubicBezTo>
                  <a:pt x="9743" y="30190"/>
                  <a:pt x="9073" y="29822"/>
                  <a:pt x="8815" y="29700"/>
                </a:cubicBezTo>
                <a:cubicBezTo>
                  <a:pt x="8660" y="29577"/>
                  <a:pt x="8609" y="28840"/>
                  <a:pt x="9433" y="26754"/>
                </a:cubicBezTo>
                <a:cubicBezTo>
                  <a:pt x="10361" y="25281"/>
                  <a:pt x="11392" y="24054"/>
                  <a:pt x="11753" y="23563"/>
                </a:cubicBezTo>
                <a:cubicBezTo>
                  <a:pt x="11908" y="23318"/>
                  <a:pt x="12114" y="22949"/>
                  <a:pt x="11856" y="22459"/>
                </a:cubicBezTo>
                <a:cubicBezTo>
                  <a:pt x="10671" y="22090"/>
                  <a:pt x="10155" y="22090"/>
                  <a:pt x="9949" y="22090"/>
                </a:cubicBezTo>
                <a:cubicBezTo>
                  <a:pt x="10361" y="21477"/>
                  <a:pt x="13970" y="18163"/>
                  <a:pt x="18919" y="13745"/>
                </a:cubicBezTo>
                <a:cubicBezTo>
                  <a:pt x="22115" y="11659"/>
                  <a:pt x="25105" y="10309"/>
                  <a:pt x="25930" y="9940"/>
                </a:cubicBezTo>
                <a:cubicBezTo>
                  <a:pt x="22940" y="10309"/>
                  <a:pt x="20105" y="11045"/>
                  <a:pt x="16754" y="12518"/>
                </a:cubicBezTo>
                <a:cubicBezTo>
                  <a:pt x="14846" y="13499"/>
                  <a:pt x="13197" y="14481"/>
                  <a:pt x="12836" y="14972"/>
                </a:cubicBezTo>
                <a:cubicBezTo>
                  <a:pt x="13764" y="14850"/>
                  <a:pt x="19383" y="12149"/>
                  <a:pt x="23249" y="10800"/>
                </a:cubicBezTo>
                <a:cubicBezTo>
                  <a:pt x="27683" y="9081"/>
                  <a:pt x="29951" y="7854"/>
                  <a:pt x="30879" y="7118"/>
                </a:cubicBezTo>
                <a:cubicBezTo>
                  <a:pt x="30930" y="6749"/>
                  <a:pt x="28353" y="5154"/>
                  <a:pt x="23816" y="5154"/>
                </a:cubicBezTo>
                <a:cubicBezTo>
                  <a:pt x="20517" y="6872"/>
                  <a:pt x="19177" y="8222"/>
                  <a:pt x="19434" y="8959"/>
                </a:cubicBezTo>
                <a:cubicBezTo>
                  <a:pt x="24589" y="7363"/>
                  <a:pt x="34178" y="1840"/>
                  <a:pt x="36189" y="736"/>
                </a:cubicBezTo>
                <a:cubicBezTo>
                  <a:pt x="37787" y="0"/>
                  <a:pt x="38251" y="0"/>
                  <a:pt x="38199" y="736"/>
                </a:cubicBezTo>
                <a:cubicBezTo>
                  <a:pt x="38096" y="1227"/>
                  <a:pt x="37941" y="1595"/>
                  <a:pt x="37787" y="1963"/>
                </a:cubicBezTo>
                <a:cubicBezTo>
                  <a:pt x="37374" y="2700"/>
                  <a:pt x="36395" y="4786"/>
                  <a:pt x="35725" y="6872"/>
                </a:cubicBezTo>
                <a:cubicBezTo>
                  <a:pt x="35621" y="7854"/>
                  <a:pt x="36240" y="9818"/>
                  <a:pt x="37065" y="10309"/>
                </a:cubicBezTo>
                <a:cubicBezTo>
                  <a:pt x="37993" y="10431"/>
                  <a:pt x="38921" y="10186"/>
                  <a:pt x="39436" y="9940"/>
                </a:cubicBezTo>
                <a:cubicBezTo>
                  <a:pt x="39591" y="9818"/>
                  <a:pt x="39230" y="10309"/>
                  <a:pt x="37477" y="12027"/>
                </a:cubicBezTo>
                <a:cubicBezTo>
                  <a:pt x="36395" y="13131"/>
                  <a:pt x="35776" y="13745"/>
                  <a:pt x="35415" y="14236"/>
                </a:cubicBezTo>
                <a:cubicBezTo>
                  <a:pt x="35879" y="14236"/>
                  <a:pt x="37684" y="13131"/>
                  <a:pt x="38611" y="12518"/>
                </a:cubicBezTo>
                <a:cubicBezTo>
                  <a:pt x="39127" y="12027"/>
                  <a:pt x="39333" y="11904"/>
                  <a:pt x="37890" y="13131"/>
                </a:cubicBezTo>
                <a:cubicBezTo>
                  <a:pt x="34900" y="16936"/>
                  <a:pt x="33302" y="19145"/>
                  <a:pt x="32786" y="20127"/>
                </a:cubicBezTo>
                <a:cubicBezTo>
                  <a:pt x="32683" y="20495"/>
                  <a:pt x="34487" y="20372"/>
                  <a:pt x="36549" y="18409"/>
                </a:cubicBezTo>
                <a:cubicBezTo>
                  <a:pt x="37684" y="17059"/>
                  <a:pt x="38199" y="16445"/>
                  <a:pt x="37838" y="17427"/>
                </a:cubicBezTo>
                <a:cubicBezTo>
                  <a:pt x="36498" y="20004"/>
                  <a:pt x="36034" y="20863"/>
                  <a:pt x="35828" y="21354"/>
                </a:cubicBezTo>
                <a:cubicBezTo>
                  <a:pt x="36343" y="21722"/>
                  <a:pt x="37993" y="20495"/>
                  <a:pt x="39539" y="18777"/>
                </a:cubicBezTo>
                <a:cubicBezTo>
                  <a:pt x="40467" y="17918"/>
                  <a:pt x="40931" y="17427"/>
                  <a:pt x="41189" y="17427"/>
                </a:cubicBezTo>
                <a:cubicBezTo>
                  <a:pt x="41344" y="17304"/>
                  <a:pt x="41601" y="17059"/>
                  <a:pt x="41808" y="16813"/>
                </a:cubicBezTo>
                <a:cubicBezTo>
                  <a:pt x="42220" y="16199"/>
                  <a:pt x="42478" y="15709"/>
                  <a:pt x="42890" y="14604"/>
                </a:cubicBezTo>
                <a:cubicBezTo>
                  <a:pt x="43045" y="13990"/>
                  <a:pt x="43200" y="13131"/>
                  <a:pt x="43200" y="12518"/>
                </a:cubicBezTo>
                <a:cubicBezTo>
                  <a:pt x="43148" y="11536"/>
                  <a:pt x="43096" y="11045"/>
                  <a:pt x="42890" y="10431"/>
                </a:cubicBezTo>
                <a:cubicBezTo>
                  <a:pt x="42736" y="10063"/>
                  <a:pt x="42581" y="9695"/>
                  <a:pt x="42478" y="10554"/>
                </a:cubicBezTo>
                <a:cubicBezTo>
                  <a:pt x="42529" y="12763"/>
                  <a:pt x="42632" y="13622"/>
                  <a:pt x="42632" y="14113"/>
                </a:cubicBezTo>
                <a:cubicBezTo>
                  <a:pt x="42632" y="14604"/>
                  <a:pt x="42529" y="15340"/>
                  <a:pt x="41808" y="15954"/>
                </a:cubicBezTo>
                <a:cubicBezTo>
                  <a:pt x="39024" y="16936"/>
                  <a:pt x="36962" y="17672"/>
                  <a:pt x="34023" y="18163"/>
                </a:cubicBezTo>
                <a:cubicBezTo>
                  <a:pt x="32116" y="18286"/>
                  <a:pt x="29951" y="18531"/>
                  <a:pt x="28817" y="19022"/>
                </a:cubicBezTo>
                <a:cubicBezTo>
                  <a:pt x="28507" y="19145"/>
                  <a:pt x="29848" y="19145"/>
                  <a:pt x="32735" y="19390"/>
                </a:cubicBezTo>
                <a:cubicBezTo>
                  <a:pt x="33714" y="19513"/>
                  <a:pt x="34642" y="19268"/>
                  <a:pt x="34848" y="19145"/>
                </a:cubicBezTo>
                <a:cubicBezTo>
                  <a:pt x="34590" y="19022"/>
                  <a:pt x="32064" y="19636"/>
                  <a:pt x="30209" y="20740"/>
                </a:cubicBezTo>
                <a:cubicBezTo>
                  <a:pt x="28714" y="21968"/>
                  <a:pt x="28404" y="22336"/>
                  <a:pt x="29332" y="22336"/>
                </a:cubicBezTo>
                <a:cubicBezTo>
                  <a:pt x="32786" y="20740"/>
                  <a:pt x="35828" y="18654"/>
                  <a:pt x="38818" y="16445"/>
                </a:cubicBezTo>
                <a:quadBezTo>
                  <a:pt x="39952" y="15340"/>
                  <a:pt x="40158" y="15095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277495" name=""/>
          <p:cNvSpPr/>
          <p:nvPr/>
        </p:nvSpPr>
        <p:spPr bwMode="auto">
          <a:xfrm>
            <a:off x="6018249" y="2873374"/>
            <a:ext cx="6302374" cy="1984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88" y="6566"/>
                </a:moveTo>
                <a:cubicBezTo>
                  <a:pt x="979" y="7603"/>
                  <a:pt x="979" y="9676"/>
                  <a:pt x="1088" y="12441"/>
                </a:cubicBezTo>
                <a:cubicBezTo>
                  <a:pt x="1196" y="14515"/>
                  <a:pt x="1414" y="17279"/>
                  <a:pt x="1523" y="18662"/>
                </a:cubicBezTo>
                <a:cubicBezTo>
                  <a:pt x="1741" y="20044"/>
                  <a:pt x="1849" y="22463"/>
                  <a:pt x="1849" y="24192"/>
                </a:cubicBezTo>
                <a:cubicBezTo>
                  <a:pt x="1849" y="26611"/>
                  <a:pt x="1849" y="27993"/>
                  <a:pt x="1849" y="29376"/>
                </a:cubicBezTo>
                <a:cubicBezTo>
                  <a:pt x="1849" y="31795"/>
                  <a:pt x="1849" y="33868"/>
                  <a:pt x="1849" y="36288"/>
                </a:cubicBezTo>
                <a:cubicBezTo>
                  <a:pt x="1849" y="38016"/>
                  <a:pt x="1849" y="39398"/>
                  <a:pt x="2067" y="40780"/>
                </a:cubicBezTo>
                <a:cubicBezTo>
                  <a:pt x="2176" y="42163"/>
                  <a:pt x="2611" y="42854"/>
                  <a:pt x="2938" y="43200"/>
                </a:cubicBezTo>
                <a:cubicBezTo>
                  <a:pt x="3699" y="43200"/>
                  <a:pt x="4787" y="43200"/>
                  <a:pt x="5549" y="43200"/>
                </a:cubicBezTo>
                <a:cubicBezTo>
                  <a:pt x="7073" y="42854"/>
                  <a:pt x="8487" y="42508"/>
                  <a:pt x="9684" y="42163"/>
                </a:cubicBezTo>
                <a:cubicBezTo>
                  <a:pt x="11752" y="42163"/>
                  <a:pt x="13166" y="42163"/>
                  <a:pt x="15125" y="41817"/>
                </a:cubicBezTo>
                <a:cubicBezTo>
                  <a:pt x="16975" y="41126"/>
                  <a:pt x="18172" y="40780"/>
                  <a:pt x="19695" y="40780"/>
                </a:cubicBezTo>
                <a:cubicBezTo>
                  <a:pt x="20566" y="41126"/>
                  <a:pt x="21436" y="41472"/>
                  <a:pt x="22198" y="41472"/>
                </a:cubicBezTo>
                <a:cubicBezTo>
                  <a:pt x="23504" y="41472"/>
                  <a:pt x="24374" y="41126"/>
                  <a:pt x="25898" y="40435"/>
                </a:cubicBezTo>
                <a:cubicBezTo>
                  <a:pt x="26986" y="39744"/>
                  <a:pt x="27965" y="39398"/>
                  <a:pt x="29380" y="39052"/>
                </a:cubicBezTo>
                <a:cubicBezTo>
                  <a:pt x="30033" y="38707"/>
                  <a:pt x="31230" y="38361"/>
                  <a:pt x="32209" y="38016"/>
                </a:cubicBezTo>
                <a:cubicBezTo>
                  <a:pt x="32862" y="38016"/>
                  <a:pt x="33841" y="38016"/>
                  <a:pt x="34277" y="38016"/>
                </a:cubicBezTo>
                <a:cubicBezTo>
                  <a:pt x="35038" y="38016"/>
                  <a:pt x="35582" y="38016"/>
                  <a:pt x="36235" y="38016"/>
                </a:cubicBezTo>
                <a:cubicBezTo>
                  <a:pt x="36671" y="38016"/>
                  <a:pt x="37323" y="37670"/>
                  <a:pt x="37759" y="37324"/>
                </a:cubicBezTo>
                <a:cubicBezTo>
                  <a:pt x="38194" y="37324"/>
                  <a:pt x="38847" y="36979"/>
                  <a:pt x="39282" y="36633"/>
                </a:cubicBezTo>
                <a:cubicBezTo>
                  <a:pt x="39826" y="36633"/>
                  <a:pt x="40370" y="36633"/>
                  <a:pt x="40914" y="36288"/>
                </a:cubicBezTo>
                <a:cubicBezTo>
                  <a:pt x="41241" y="35942"/>
                  <a:pt x="41567" y="34560"/>
                  <a:pt x="42003" y="31449"/>
                </a:cubicBezTo>
                <a:cubicBezTo>
                  <a:pt x="42329" y="27993"/>
                  <a:pt x="42655" y="24883"/>
                  <a:pt x="42764" y="23155"/>
                </a:cubicBezTo>
                <a:cubicBezTo>
                  <a:pt x="42873" y="21772"/>
                  <a:pt x="42873" y="20044"/>
                  <a:pt x="42982" y="17971"/>
                </a:cubicBezTo>
                <a:cubicBezTo>
                  <a:pt x="42982" y="15897"/>
                  <a:pt x="42982" y="13478"/>
                  <a:pt x="42982" y="12095"/>
                </a:cubicBezTo>
                <a:cubicBezTo>
                  <a:pt x="42982" y="10713"/>
                  <a:pt x="43091" y="9331"/>
                  <a:pt x="43091" y="7948"/>
                </a:cubicBezTo>
                <a:cubicBezTo>
                  <a:pt x="43200" y="6911"/>
                  <a:pt x="43200" y="5529"/>
                  <a:pt x="43200" y="4147"/>
                </a:cubicBezTo>
                <a:cubicBezTo>
                  <a:pt x="43091" y="2764"/>
                  <a:pt x="42764" y="2073"/>
                  <a:pt x="42438" y="1728"/>
                </a:cubicBezTo>
                <a:cubicBezTo>
                  <a:pt x="41676" y="691"/>
                  <a:pt x="41132" y="691"/>
                  <a:pt x="40697" y="345"/>
                </a:cubicBezTo>
                <a:cubicBezTo>
                  <a:pt x="40044" y="0"/>
                  <a:pt x="39282" y="0"/>
                  <a:pt x="37868" y="0"/>
                </a:cubicBezTo>
                <a:cubicBezTo>
                  <a:pt x="35691" y="691"/>
                  <a:pt x="34494" y="1382"/>
                  <a:pt x="33080" y="1728"/>
                </a:cubicBezTo>
                <a:cubicBezTo>
                  <a:pt x="32209" y="1728"/>
                  <a:pt x="31339" y="2073"/>
                  <a:pt x="30359" y="2073"/>
                </a:cubicBezTo>
                <a:cubicBezTo>
                  <a:pt x="28618" y="2419"/>
                  <a:pt x="27530" y="2764"/>
                  <a:pt x="26551" y="3456"/>
                </a:cubicBezTo>
                <a:cubicBezTo>
                  <a:pt x="25245" y="3801"/>
                  <a:pt x="24483" y="4147"/>
                  <a:pt x="22851" y="4838"/>
                </a:cubicBezTo>
                <a:cubicBezTo>
                  <a:pt x="21980" y="4838"/>
                  <a:pt x="21110" y="5184"/>
                  <a:pt x="19913" y="5875"/>
                </a:cubicBezTo>
                <a:cubicBezTo>
                  <a:pt x="19151" y="6220"/>
                  <a:pt x="17845" y="7257"/>
                  <a:pt x="17084" y="7603"/>
                </a:cubicBezTo>
                <a:cubicBezTo>
                  <a:pt x="16104" y="8294"/>
                  <a:pt x="15125" y="8985"/>
                  <a:pt x="14581" y="9331"/>
                </a:cubicBezTo>
                <a:cubicBezTo>
                  <a:pt x="13602" y="9676"/>
                  <a:pt x="12840" y="10022"/>
                  <a:pt x="11969" y="10368"/>
                </a:cubicBezTo>
                <a:cubicBezTo>
                  <a:pt x="11534" y="10368"/>
                  <a:pt x="10990" y="10368"/>
                  <a:pt x="10228" y="10368"/>
                </a:cubicBezTo>
                <a:cubicBezTo>
                  <a:pt x="9249" y="10368"/>
                  <a:pt x="8270" y="9676"/>
                  <a:pt x="7617" y="8985"/>
                </a:cubicBezTo>
                <a:cubicBezTo>
                  <a:pt x="6964" y="8985"/>
                  <a:pt x="6311" y="8294"/>
                  <a:pt x="5331" y="7948"/>
                </a:cubicBezTo>
                <a:cubicBezTo>
                  <a:pt x="5005" y="7603"/>
                  <a:pt x="4243" y="7257"/>
                  <a:pt x="3699" y="7257"/>
                </a:cubicBezTo>
                <a:cubicBezTo>
                  <a:pt x="3155" y="7257"/>
                  <a:pt x="2829" y="6911"/>
                  <a:pt x="2176" y="6911"/>
                </a:cubicBezTo>
                <a:cubicBezTo>
                  <a:pt x="1523" y="6911"/>
                  <a:pt x="979" y="6911"/>
                  <a:pt x="435" y="6911"/>
                </a:cubicBezTo>
                <a:lnTo>
                  <a:pt x="0" y="6911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66105012" name="Google Shape;542;p96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1787722" name=""/>
          <p:cNvSpPr/>
          <p:nvPr/>
        </p:nvSpPr>
        <p:spPr bwMode="auto">
          <a:xfrm>
            <a:off x="5938874" y="4397374"/>
            <a:ext cx="6238874" cy="1968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09" y="4180"/>
                </a:moveTo>
                <a:cubicBezTo>
                  <a:pt x="1209" y="5574"/>
                  <a:pt x="1209" y="10800"/>
                  <a:pt x="1429" y="14632"/>
                </a:cubicBezTo>
                <a:cubicBezTo>
                  <a:pt x="1538" y="19509"/>
                  <a:pt x="1648" y="21600"/>
                  <a:pt x="1758" y="23341"/>
                </a:cubicBezTo>
                <a:cubicBezTo>
                  <a:pt x="1868" y="24387"/>
                  <a:pt x="1868" y="25780"/>
                  <a:pt x="2088" y="28219"/>
                </a:cubicBezTo>
                <a:cubicBezTo>
                  <a:pt x="2088" y="29612"/>
                  <a:pt x="2198" y="30658"/>
                  <a:pt x="2308" y="32400"/>
                </a:cubicBezTo>
                <a:cubicBezTo>
                  <a:pt x="2418" y="34838"/>
                  <a:pt x="2418" y="36232"/>
                  <a:pt x="2418" y="37974"/>
                </a:cubicBezTo>
                <a:cubicBezTo>
                  <a:pt x="2418" y="39367"/>
                  <a:pt x="2418" y="40761"/>
                  <a:pt x="2418" y="42154"/>
                </a:cubicBezTo>
                <a:cubicBezTo>
                  <a:pt x="2528" y="43200"/>
                  <a:pt x="2967" y="43200"/>
                  <a:pt x="3627" y="43200"/>
                </a:cubicBezTo>
                <a:cubicBezTo>
                  <a:pt x="4287" y="43200"/>
                  <a:pt x="4946" y="43200"/>
                  <a:pt x="5935" y="43200"/>
                </a:cubicBezTo>
                <a:cubicBezTo>
                  <a:pt x="6925" y="43200"/>
                  <a:pt x="8024" y="43200"/>
                  <a:pt x="9673" y="43200"/>
                </a:cubicBezTo>
                <a:cubicBezTo>
                  <a:pt x="11212" y="42851"/>
                  <a:pt x="12201" y="42503"/>
                  <a:pt x="13960" y="41806"/>
                </a:cubicBezTo>
                <a:cubicBezTo>
                  <a:pt x="15279" y="41806"/>
                  <a:pt x="16818" y="41458"/>
                  <a:pt x="18247" y="41109"/>
                </a:cubicBezTo>
                <a:cubicBezTo>
                  <a:pt x="20225" y="40412"/>
                  <a:pt x="21545" y="40064"/>
                  <a:pt x="23083" y="39716"/>
                </a:cubicBezTo>
                <a:cubicBezTo>
                  <a:pt x="24073" y="39367"/>
                  <a:pt x="25392" y="38670"/>
                  <a:pt x="26491" y="38322"/>
                </a:cubicBezTo>
                <a:cubicBezTo>
                  <a:pt x="27920" y="37625"/>
                  <a:pt x="29129" y="36929"/>
                  <a:pt x="29569" y="36929"/>
                </a:cubicBezTo>
                <a:cubicBezTo>
                  <a:pt x="30229" y="36580"/>
                  <a:pt x="31328" y="35883"/>
                  <a:pt x="31987" y="35883"/>
                </a:cubicBezTo>
                <a:cubicBezTo>
                  <a:pt x="32867" y="35535"/>
                  <a:pt x="33416" y="35535"/>
                  <a:pt x="34516" y="34838"/>
                </a:cubicBezTo>
                <a:cubicBezTo>
                  <a:pt x="35395" y="34490"/>
                  <a:pt x="36384" y="34141"/>
                  <a:pt x="36824" y="34141"/>
                </a:cubicBezTo>
                <a:cubicBezTo>
                  <a:pt x="37264" y="33793"/>
                  <a:pt x="37813" y="33445"/>
                  <a:pt x="38363" y="33445"/>
                </a:cubicBezTo>
                <a:cubicBezTo>
                  <a:pt x="39132" y="33793"/>
                  <a:pt x="39462" y="34141"/>
                  <a:pt x="39902" y="34141"/>
                </a:cubicBezTo>
                <a:cubicBezTo>
                  <a:pt x="40232" y="34490"/>
                  <a:pt x="40781" y="34838"/>
                  <a:pt x="41221" y="34838"/>
                </a:cubicBezTo>
                <a:cubicBezTo>
                  <a:pt x="41661" y="34838"/>
                  <a:pt x="42100" y="34838"/>
                  <a:pt x="42430" y="33793"/>
                </a:cubicBezTo>
                <a:cubicBezTo>
                  <a:pt x="42650" y="32051"/>
                  <a:pt x="42980" y="28219"/>
                  <a:pt x="43200" y="24387"/>
                </a:cubicBezTo>
                <a:cubicBezTo>
                  <a:pt x="43200" y="22296"/>
                  <a:pt x="43200" y="20903"/>
                  <a:pt x="43200" y="18812"/>
                </a:cubicBezTo>
                <a:cubicBezTo>
                  <a:pt x="43090" y="17419"/>
                  <a:pt x="42980" y="15329"/>
                  <a:pt x="42760" y="13935"/>
                </a:cubicBezTo>
                <a:cubicBezTo>
                  <a:pt x="42760" y="11845"/>
                  <a:pt x="42760" y="10103"/>
                  <a:pt x="42760" y="8709"/>
                </a:cubicBezTo>
                <a:cubicBezTo>
                  <a:pt x="42760" y="5574"/>
                  <a:pt x="42760" y="4180"/>
                  <a:pt x="42650" y="2787"/>
                </a:cubicBezTo>
                <a:cubicBezTo>
                  <a:pt x="42540" y="1741"/>
                  <a:pt x="42210" y="696"/>
                  <a:pt x="41880" y="348"/>
                </a:cubicBezTo>
                <a:cubicBezTo>
                  <a:pt x="41331" y="0"/>
                  <a:pt x="40781" y="0"/>
                  <a:pt x="40122" y="0"/>
                </a:cubicBezTo>
                <a:cubicBezTo>
                  <a:pt x="38803" y="0"/>
                  <a:pt x="37703" y="0"/>
                  <a:pt x="35725" y="696"/>
                </a:cubicBezTo>
                <a:cubicBezTo>
                  <a:pt x="34076" y="1045"/>
                  <a:pt x="32977" y="1393"/>
                  <a:pt x="31658" y="1741"/>
                </a:cubicBezTo>
                <a:cubicBezTo>
                  <a:pt x="30668" y="2090"/>
                  <a:pt x="29789" y="2438"/>
                  <a:pt x="28360" y="2787"/>
                </a:cubicBezTo>
                <a:cubicBezTo>
                  <a:pt x="27261" y="3135"/>
                  <a:pt x="26161" y="3483"/>
                  <a:pt x="24732" y="3832"/>
                </a:cubicBezTo>
                <a:cubicBezTo>
                  <a:pt x="23853" y="4180"/>
                  <a:pt x="23303" y="4180"/>
                  <a:pt x="22424" y="4529"/>
                </a:cubicBezTo>
                <a:cubicBezTo>
                  <a:pt x="21435" y="4877"/>
                  <a:pt x="20006" y="5574"/>
                  <a:pt x="19016" y="6270"/>
                </a:cubicBezTo>
                <a:cubicBezTo>
                  <a:pt x="18357" y="6619"/>
                  <a:pt x="17367" y="6967"/>
                  <a:pt x="16818" y="7664"/>
                </a:cubicBezTo>
                <a:cubicBezTo>
                  <a:pt x="16268" y="7664"/>
                  <a:pt x="15499" y="7664"/>
                  <a:pt x="14949" y="7664"/>
                </a:cubicBezTo>
                <a:cubicBezTo>
                  <a:pt x="13960" y="7664"/>
                  <a:pt x="13080" y="7664"/>
                  <a:pt x="12421" y="7664"/>
                </a:cubicBezTo>
                <a:cubicBezTo>
                  <a:pt x="11651" y="7664"/>
                  <a:pt x="10992" y="7664"/>
                  <a:pt x="10442" y="7664"/>
                </a:cubicBezTo>
                <a:cubicBezTo>
                  <a:pt x="9673" y="8012"/>
                  <a:pt x="9123" y="8012"/>
                  <a:pt x="8683" y="8361"/>
                </a:cubicBezTo>
                <a:cubicBezTo>
                  <a:pt x="8024" y="8709"/>
                  <a:pt x="7584" y="8709"/>
                  <a:pt x="6705" y="9058"/>
                </a:cubicBezTo>
                <a:cubicBezTo>
                  <a:pt x="5606" y="9058"/>
                  <a:pt x="4506" y="9058"/>
                  <a:pt x="3957" y="9058"/>
                </a:cubicBezTo>
                <a:cubicBezTo>
                  <a:pt x="3187" y="9058"/>
                  <a:pt x="2748" y="9058"/>
                  <a:pt x="2308" y="9058"/>
                </a:cubicBezTo>
                <a:cubicBezTo>
                  <a:pt x="1648" y="9058"/>
                  <a:pt x="989" y="9058"/>
                  <a:pt x="549" y="9058"/>
                </a:cubicBezTo>
                <a:lnTo>
                  <a:pt x="0" y="9058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338752" name=""/>
          <p:cNvSpPr/>
          <p:nvPr/>
        </p:nvSpPr>
        <p:spPr bwMode="auto">
          <a:xfrm>
            <a:off x="9844123" y="4794249"/>
            <a:ext cx="1349374" cy="920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6813"/>
                </a:moveTo>
                <a:cubicBezTo>
                  <a:pt x="1016" y="32772"/>
                  <a:pt x="1524" y="35751"/>
                  <a:pt x="2032" y="38731"/>
                </a:cubicBezTo>
                <a:cubicBezTo>
                  <a:pt x="2541" y="40965"/>
                  <a:pt x="3557" y="43200"/>
                  <a:pt x="9656" y="41710"/>
                </a:cubicBezTo>
                <a:cubicBezTo>
                  <a:pt x="20329" y="32027"/>
                  <a:pt x="27952" y="22344"/>
                  <a:pt x="37101" y="9682"/>
                </a:cubicBezTo>
                <a:quadBezTo>
                  <a:pt x="40658" y="3724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0881752" name=""/>
          <p:cNvSpPr/>
          <p:nvPr/>
        </p:nvSpPr>
        <p:spPr bwMode="auto">
          <a:xfrm>
            <a:off x="8399498" y="4397374"/>
            <a:ext cx="1952623" cy="2238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8282" y="11642"/>
                </a:moveTo>
                <a:cubicBezTo>
                  <a:pt x="36175" y="11029"/>
                  <a:pt x="31960" y="9191"/>
                  <a:pt x="25639" y="7353"/>
                </a:cubicBezTo>
                <a:cubicBezTo>
                  <a:pt x="20019" y="6434"/>
                  <a:pt x="16858" y="6127"/>
                  <a:pt x="14048" y="6127"/>
                </a:cubicBezTo>
                <a:cubicBezTo>
                  <a:pt x="11239" y="6434"/>
                  <a:pt x="10185" y="6740"/>
                  <a:pt x="7375" y="7965"/>
                </a:cubicBezTo>
                <a:cubicBezTo>
                  <a:pt x="5619" y="9191"/>
                  <a:pt x="3160" y="13174"/>
                  <a:pt x="1404" y="16851"/>
                </a:cubicBezTo>
                <a:cubicBezTo>
                  <a:pt x="0" y="22059"/>
                  <a:pt x="0" y="25429"/>
                  <a:pt x="0" y="29719"/>
                </a:cubicBezTo>
                <a:cubicBezTo>
                  <a:pt x="0" y="31863"/>
                  <a:pt x="702" y="33702"/>
                  <a:pt x="2107" y="36459"/>
                </a:cubicBezTo>
                <a:cubicBezTo>
                  <a:pt x="3863" y="38297"/>
                  <a:pt x="8429" y="41055"/>
                  <a:pt x="13697" y="42587"/>
                </a:cubicBezTo>
                <a:cubicBezTo>
                  <a:pt x="18614" y="43200"/>
                  <a:pt x="24234" y="43200"/>
                  <a:pt x="27395" y="42280"/>
                </a:cubicBezTo>
                <a:cubicBezTo>
                  <a:pt x="31609" y="40748"/>
                  <a:pt x="34068" y="39217"/>
                  <a:pt x="37229" y="37072"/>
                </a:cubicBezTo>
                <a:cubicBezTo>
                  <a:pt x="38634" y="35234"/>
                  <a:pt x="40039" y="33089"/>
                  <a:pt x="41443" y="28493"/>
                </a:cubicBezTo>
                <a:cubicBezTo>
                  <a:pt x="42146" y="24510"/>
                  <a:pt x="43200" y="16544"/>
                  <a:pt x="42848" y="12255"/>
                </a:cubicBezTo>
                <a:cubicBezTo>
                  <a:pt x="40741" y="7659"/>
                  <a:pt x="38634" y="4902"/>
                  <a:pt x="33365" y="1225"/>
                </a:cubicBezTo>
                <a:cubicBezTo>
                  <a:pt x="29151" y="0"/>
                  <a:pt x="24936" y="0"/>
                  <a:pt x="19668" y="1531"/>
                </a:cubicBezTo>
                <a:cubicBezTo>
                  <a:pt x="18263" y="2144"/>
                  <a:pt x="14048" y="4902"/>
                  <a:pt x="12995" y="6740"/>
                </a:cubicBezTo>
                <a:lnTo>
                  <a:pt x="11941" y="7965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06483166" name="Google Shape;145;p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299" y="893749"/>
            <a:ext cx="10947398" cy="50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825643" name="Google Shape;146;p34"/>
          <p:cNvSpPr/>
          <p:nvPr/>
        </p:nvSpPr>
        <p:spPr bwMode="auto">
          <a:xfrm>
            <a:off x="4876799" y="317598"/>
            <a:ext cx="7010399" cy="61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727204630" name="Google Shape;547;p97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91396232" name=""/>
          <p:cNvSpPr/>
          <p:nvPr/>
        </p:nvSpPr>
        <p:spPr bwMode="auto">
          <a:xfrm>
            <a:off x="1779624" y="1857374"/>
            <a:ext cx="380999" cy="857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8000"/>
                </a:moveTo>
                <a:cubicBezTo>
                  <a:pt x="5400" y="12800"/>
                  <a:pt x="14400" y="23200"/>
                  <a:pt x="27000" y="36000"/>
                </a:cubicBezTo>
                <a:cubicBezTo>
                  <a:pt x="30600" y="40000"/>
                  <a:pt x="30600" y="43199"/>
                  <a:pt x="19800" y="36799"/>
                </a:cubicBezTo>
                <a:cubicBezTo>
                  <a:pt x="12599" y="28000"/>
                  <a:pt x="3600" y="18400"/>
                  <a:pt x="1799" y="14399"/>
                </a:cubicBezTo>
                <a:cubicBezTo>
                  <a:pt x="1799" y="11200"/>
                  <a:pt x="5400" y="6400"/>
                  <a:pt x="9000" y="4000"/>
                </a:cubicBezTo>
                <a:cubicBezTo>
                  <a:pt x="16200" y="1600"/>
                  <a:pt x="21600" y="0"/>
                  <a:pt x="28799" y="0"/>
                </a:cubicBezTo>
                <a:cubicBezTo>
                  <a:pt x="36000" y="0"/>
                  <a:pt x="41400" y="2400"/>
                  <a:pt x="43200" y="6400"/>
                </a:cubicBezTo>
                <a:cubicBezTo>
                  <a:pt x="37800" y="11200"/>
                  <a:pt x="34199" y="13600"/>
                  <a:pt x="28799" y="16000"/>
                </a:cubicBezTo>
                <a:lnTo>
                  <a:pt x="23399" y="19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108090" name=""/>
          <p:cNvSpPr/>
          <p:nvPr/>
        </p:nvSpPr>
        <p:spPr bwMode="auto">
          <a:xfrm>
            <a:off x="2636874" y="1841498"/>
            <a:ext cx="428623" cy="190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6399" y="39600"/>
                  <a:pt x="19200" y="28800"/>
                  <a:pt x="30399" y="18000"/>
                </a:cubicBezTo>
                <a:quadBezTo>
                  <a:pt x="36799" y="10800"/>
                  <a:pt x="43199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274421" name=""/>
          <p:cNvSpPr/>
          <p:nvPr/>
        </p:nvSpPr>
        <p:spPr bwMode="auto">
          <a:xfrm>
            <a:off x="2668623" y="2000249"/>
            <a:ext cx="682623" cy="269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7032" y="35576"/>
                  <a:pt x="23106" y="17788"/>
                  <a:pt x="32148" y="7623"/>
                </a:cubicBezTo>
                <a:quadBezTo>
                  <a:pt x="40186" y="2541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1375342" name=""/>
          <p:cNvSpPr/>
          <p:nvPr/>
        </p:nvSpPr>
        <p:spPr bwMode="auto">
          <a:xfrm>
            <a:off x="3541749" y="873123"/>
            <a:ext cx="682623" cy="666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7771"/>
                </a:moveTo>
                <a:cubicBezTo>
                  <a:pt x="1004" y="18514"/>
                  <a:pt x="2009" y="13371"/>
                  <a:pt x="3013" y="10285"/>
                </a:cubicBezTo>
                <a:cubicBezTo>
                  <a:pt x="3013" y="6171"/>
                  <a:pt x="4018" y="3085"/>
                  <a:pt x="7032" y="0"/>
                </a:cubicBezTo>
                <a:cubicBezTo>
                  <a:pt x="10046" y="3085"/>
                  <a:pt x="13060" y="17485"/>
                  <a:pt x="17079" y="31885"/>
                </a:cubicBezTo>
                <a:cubicBezTo>
                  <a:pt x="18083" y="37028"/>
                  <a:pt x="19088" y="40114"/>
                  <a:pt x="20093" y="43200"/>
                </a:cubicBezTo>
                <a:cubicBezTo>
                  <a:pt x="26120" y="43200"/>
                  <a:pt x="32148" y="41142"/>
                  <a:pt x="39181" y="37028"/>
                </a:cubicBezTo>
                <a:lnTo>
                  <a:pt x="43200" y="34971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3588561" name=""/>
          <p:cNvSpPr/>
          <p:nvPr/>
        </p:nvSpPr>
        <p:spPr bwMode="auto">
          <a:xfrm>
            <a:off x="4240249" y="746123"/>
            <a:ext cx="761999" cy="571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3200"/>
                </a:moveTo>
                <a:cubicBezTo>
                  <a:pt x="6300" y="4799"/>
                  <a:pt x="13500" y="1199"/>
                  <a:pt x="20700" y="0"/>
                </a:cubicBezTo>
                <a:cubicBezTo>
                  <a:pt x="24300" y="1199"/>
                  <a:pt x="27900" y="7200"/>
                  <a:pt x="27000" y="13200"/>
                </a:cubicBezTo>
                <a:cubicBezTo>
                  <a:pt x="22500" y="25200"/>
                  <a:pt x="18000" y="31200"/>
                  <a:pt x="13500" y="39600"/>
                </a:cubicBezTo>
                <a:cubicBezTo>
                  <a:pt x="10800" y="43200"/>
                  <a:pt x="23400" y="40800"/>
                  <a:pt x="31500" y="36000"/>
                </a:cubicBezTo>
                <a:quadBezTo>
                  <a:pt x="39600" y="28800"/>
                  <a:pt x="43200" y="25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487088" name=""/>
          <p:cNvSpPr/>
          <p:nvPr/>
        </p:nvSpPr>
        <p:spPr bwMode="auto">
          <a:xfrm>
            <a:off x="5129249" y="460374"/>
            <a:ext cx="809623" cy="825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5082" y="14953"/>
                </a:moveTo>
                <a:cubicBezTo>
                  <a:pt x="12705" y="10800"/>
                  <a:pt x="21176" y="7476"/>
                  <a:pt x="28800" y="3323"/>
                </a:cubicBezTo>
                <a:cubicBezTo>
                  <a:pt x="31341" y="1661"/>
                  <a:pt x="33882" y="0"/>
                  <a:pt x="28800" y="10800"/>
                </a:cubicBezTo>
                <a:cubicBezTo>
                  <a:pt x="24564" y="16615"/>
                  <a:pt x="22023" y="21600"/>
                  <a:pt x="18635" y="26584"/>
                </a:cubicBezTo>
                <a:cubicBezTo>
                  <a:pt x="16094" y="29076"/>
                  <a:pt x="20329" y="29907"/>
                  <a:pt x="32188" y="28246"/>
                </a:cubicBezTo>
                <a:cubicBezTo>
                  <a:pt x="38117" y="28246"/>
                  <a:pt x="43200" y="28246"/>
                  <a:pt x="20329" y="39876"/>
                </a:cubicBezTo>
                <a:quadBezTo>
                  <a:pt x="6776" y="43200"/>
                  <a:pt x="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09249" name=""/>
          <p:cNvSpPr/>
          <p:nvPr/>
        </p:nvSpPr>
        <p:spPr bwMode="auto">
          <a:xfrm>
            <a:off x="3446498" y="47623"/>
            <a:ext cx="3508374" cy="2285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946" y="34200"/>
                </a:moveTo>
                <a:cubicBezTo>
                  <a:pt x="15051" y="31499"/>
                  <a:pt x="23847" y="24600"/>
                  <a:pt x="31471" y="18900"/>
                </a:cubicBezTo>
                <a:cubicBezTo>
                  <a:pt x="35185" y="17100"/>
                  <a:pt x="37531" y="16199"/>
                  <a:pt x="39485" y="15900"/>
                </a:cubicBezTo>
                <a:cubicBezTo>
                  <a:pt x="40267" y="15900"/>
                  <a:pt x="41049" y="15900"/>
                  <a:pt x="41831" y="16199"/>
                </a:cubicBezTo>
                <a:cubicBezTo>
                  <a:pt x="42613" y="16199"/>
                  <a:pt x="43200" y="15900"/>
                  <a:pt x="43004" y="13500"/>
                </a:cubicBezTo>
                <a:cubicBezTo>
                  <a:pt x="41831" y="11099"/>
                  <a:pt x="39485" y="6300"/>
                  <a:pt x="38704" y="4500"/>
                </a:cubicBezTo>
                <a:cubicBezTo>
                  <a:pt x="38313" y="3300"/>
                  <a:pt x="37726" y="2400"/>
                  <a:pt x="36944" y="1200"/>
                </a:cubicBezTo>
                <a:cubicBezTo>
                  <a:pt x="36358" y="599"/>
                  <a:pt x="35771" y="300"/>
                  <a:pt x="34403" y="0"/>
                </a:cubicBezTo>
                <a:cubicBezTo>
                  <a:pt x="32253" y="0"/>
                  <a:pt x="30103" y="900"/>
                  <a:pt x="27561" y="2099"/>
                </a:cubicBezTo>
                <a:cubicBezTo>
                  <a:pt x="23261" y="3900"/>
                  <a:pt x="20329" y="5099"/>
                  <a:pt x="17983" y="5700"/>
                </a:cubicBezTo>
                <a:cubicBezTo>
                  <a:pt x="15051" y="6600"/>
                  <a:pt x="13292" y="7199"/>
                  <a:pt x="10555" y="8400"/>
                </a:cubicBezTo>
                <a:cubicBezTo>
                  <a:pt x="8600" y="9300"/>
                  <a:pt x="5864" y="10800"/>
                  <a:pt x="3909" y="11700"/>
                </a:cubicBezTo>
                <a:cubicBezTo>
                  <a:pt x="2736" y="12600"/>
                  <a:pt x="1368" y="13200"/>
                  <a:pt x="781" y="13500"/>
                </a:cubicBezTo>
                <a:cubicBezTo>
                  <a:pt x="195" y="13800"/>
                  <a:pt x="0" y="15000"/>
                  <a:pt x="1563" y="18300"/>
                </a:cubicBezTo>
                <a:cubicBezTo>
                  <a:pt x="3127" y="21600"/>
                  <a:pt x="4691" y="24600"/>
                  <a:pt x="5082" y="25800"/>
                </a:cubicBezTo>
                <a:cubicBezTo>
                  <a:pt x="5668" y="27300"/>
                  <a:pt x="6255" y="28799"/>
                  <a:pt x="6646" y="30300"/>
                </a:cubicBezTo>
                <a:cubicBezTo>
                  <a:pt x="7428" y="33300"/>
                  <a:pt x="8209" y="36000"/>
                  <a:pt x="9382" y="39900"/>
                </a:cubicBezTo>
                <a:cubicBezTo>
                  <a:pt x="9773" y="41400"/>
                  <a:pt x="10164" y="42600"/>
                  <a:pt x="10751" y="43200"/>
                </a:cubicBezTo>
                <a:cubicBezTo>
                  <a:pt x="13683" y="42300"/>
                  <a:pt x="16615" y="40500"/>
                  <a:pt x="21502" y="37800"/>
                </a:cubicBezTo>
                <a:quadBezTo>
                  <a:pt x="23652" y="36900"/>
                  <a:pt x="25020" y="363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451862" name=""/>
          <p:cNvSpPr/>
          <p:nvPr/>
        </p:nvSpPr>
        <p:spPr bwMode="auto">
          <a:xfrm>
            <a:off x="7796249" y="4889499"/>
            <a:ext cx="2143123" cy="841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8309"/>
                </a:moveTo>
                <a:cubicBezTo>
                  <a:pt x="3840" y="38309"/>
                  <a:pt x="7360" y="38309"/>
                  <a:pt x="9280" y="39124"/>
                </a:cubicBezTo>
                <a:cubicBezTo>
                  <a:pt x="10879" y="39939"/>
                  <a:pt x="12799" y="39939"/>
                  <a:pt x="14719" y="40754"/>
                </a:cubicBezTo>
                <a:cubicBezTo>
                  <a:pt x="16639" y="40754"/>
                  <a:pt x="17920" y="40754"/>
                  <a:pt x="19200" y="40754"/>
                </a:cubicBezTo>
                <a:cubicBezTo>
                  <a:pt x="20800" y="40754"/>
                  <a:pt x="23359" y="40754"/>
                  <a:pt x="25279" y="40754"/>
                </a:cubicBezTo>
                <a:cubicBezTo>
                  <a:pt x="27520" y="40754"/>
                  <a:pt x="29760" y="40754"/>
                  <a:pt x="31039" y="40754"/>
                </a:cubicBezTo>
                <a:cubicBezTo>
                  <a:pt x="32640" y="40754"/>
                  <a:pt x="34240" y="39939"/>
                  <a:pt x="35839" y="39939"/>
                </a:cubicBezTo>
                <a:cubicBezTo>
                  <a:pt x="37120" y="39124"/>
                  <a:pt x="38080" y="38309"/>
                  <a:pt x="39360" y="37494"/>
                </a:cubicBezTo>
                <a:cubicBezTo>
                  <a:pt x="40960" y="35049"/>
                  <a:pt x="41920" y="32603"/>
                  <a:pt x="42559" y="30158"/>
                </a:cubicBezTo>
                <a:cubicBezTo>
                  <a:pt x="42880" y="26898"/>
                  <a:pt x="43200" y="24452"/>
                  <a:pt x="42880" y="20377"/>
                </a:cubicBezTo>
                <a:cubicBezTo>
                  <a:pt x="41920" y="13856"/>
                  <a:pt x="41599" y="11411"/>
                  <a:pt x="40320" y="8150"/>
                </a:cubicBezTo>
                <a:cubicBezTo>
                  <a:pt x="39360" y="5705"/>
                  <a:pt x="38080" y="4075"/>
                  <a:pt x="35520" y="2445"/>
                </a:cubicBezTo>
                <a:cubicBezTo>
                  <a:pt x="33600" y="815"/>
                  <a:pt x="30079" y="0"/>
                  <a:pt x="28159" y="0"/>
                </a:cubicBezTo>
                <a:cubicBezTo>
                  <a:pt x="25920" y="815"/>
                  <a:pt x="24319" y="815"/>
                  <a:pt x="22080" y="1630"/>
                </a:cubicBezTo>
                <a:cubicBezTo>
                  <a:pt x="20479" y="2445"/>
                  <a:pt x="18880" y="3260"/>
                  <a:pt x="16320" y="4075"/>
                </a:cubicBezTo>
                <a:cubicBezTo>
                  <a:pt x="15040" y="5705"/>
                  <a:pt x="12799" y="7335"/>
                  <a:pt x="11839" y="8966"/>
                </a:cubicBezTo>
                <a:cubicBezTo>
                  <a:pt x="10240" y="10596"/>
                  <a:pt x="9280" y="13041"/>
                  <a:pt x="7680" y="17116"/>
                </a:cubicBezTo>
                <a:cubicBezTo>
                  <a:pt x="6720" y="21192"/>
                  <a:pt x="5760" y="26083"/>
                  <a:pt x="5440" y="30158"/>
                </a:cubicBezTo>
                <a:cubicBezTo>
                  <a:pt x="5119" y="33418"/>
                  <a:pt x="5119" y="37494"/>
                  <a:pt x="5440" y="40754"/>
                </a:cubicBezTo>
                <a:lnTo>
                  <a:pt x="576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404322" name="Google Shape;552;p98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826009077" name=""/>
          <p:cNvSpPr/>
          <p:nvPr/>
        </p:nvSpPr>
        <p:spPr bwMode="auto">
          <a:xfrm>
            <a:off x="858874" y="3190874"/>
            <a:ext cx="952499" cy="539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9058"/>
                </a:moveTo>
                <a:cubicBezTo>
                  <a:pt x="2160" y="27952"/>
                  <a:pt x="5040" y="36847"/>
                  <a:pt x="6480" y="40658"/>
                </a:cubicBezTo>
                <a:cubicBezTo>
                  <a:pt x="8640" y="43200"/>
                  <a:pt x="15120" y="40658"/>
                  <a:pt x="18720" y="35576"/>
                </a:cubicBezTo>
                <a:cubicBezTo>
                  <a:pt x="25920" y="26682"/>
                  <a:pt x="29520" y="20329"/>
                  <a:pt x="33839" y="13976"/>
                </a:cubicBezTo>
                <a:cubicBezTo>
                  <a:pt x="36720" y="10164"/>
                  <a:pt x="39600" y="6352"/>
                  <a:pt x="41040" y="2541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389615" name=""/>
          <p:cNvSpPr/>
          <p:nvPr/>
        </p:nvSpPr>
        <p:spPr bwMode="auto">
          <a:xfrm>
            <a:off x="1065249" y="3889374"/>
            <a:ext cx="1349374" cy="809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0329"/>
                </a:moveTo>
                <a:cubicBezTo>
                  <a:pt x="1016" y="25411"/>
                  <a:pt x="2541" y="33035"/>
                  <a:pt x="3557" y="36423"/>
                </a:cubicBezTo>
                <a:cubicBezTo>
                  <a:pt x="4065" y="38964"/>
                  <a:pt x="5082" y="41505"/>
                  <a:pt x="6607" y="43200"/>
                </a:cubicBezTo>
                <a:cubicBezTo>
                  <a:pt x="8640" y="43200"/>
                  <a:pt x="13214" y="38964"/>
                  <a:pt x="25411" y="24564"/>
                </a:cubicBezTo>
                <a:cubicBezTo>
                  <a:pt x="32018" y="16094"/>
                  <a:pt x="38625" y="6776"/>
                  <a:pt x="41167" y="3388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8547785" name=""/>
          <p:cNvSpPr/>
          <p:nvPr/>
        </p:nvSpPr>
        <p:spPr bwMode="auto">
          <a:xfrm>
            <a:off x="128623" y="3952874"/>
            <a:ext cx="904874" cy="793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8042" y="4320"/>
                </a:moveTo>
                <a:cubicBezTo>
                  <a:pt x="23494" y="3456"/>
                  <a:pt x="20463" y="3456"/>
                  <a:pt x="15915" y="3456"/>
                </a:cubicBezTo>
                <a:cubicBezTo>
                  <a:pt x="12126" y="3456"/>
                  <a:pt x="8336" y="3456"/>
                  <a:pt x="5305" y="5183"/>
                </a:cubicBezTo>
                <a:cubicBezTo>
                  <a:pt x="3789" y="7775"/>
                  <a:pt x="757" y="12096"/>
                  <a:pt x="0" y="16416"/>
                </a:cubicBezTo>
                <a:cubicBezTo>
                  <a:pt x="0" y="20735"/>
                  <a:pt x="1515" y="25056"/>
                  <a:pt x="6063" y="32832"/>
                </a:cubicBezTo>
                <a:cubicBezTo>
                  <a:pt x="12884" y="38016"/>
                  <a:pt x="16673" y="40608"/>
                  <a:pt x="20463" y="42335"/>
                </a:cubicBezTo>
                <a:cubicBezTo>
                  <a:pt x="24252" y="43200"/>
                  <a:pt x="28042" y="43200"/>
                  <a:pt x="32589" y="41471"/>
                </a:cubicBezTo>
                <a:cubicBezTo>
                  <a:pt x="35621" y="39743"/>
                  <a:pt x="37894" y="36287"/>
                  <a:pt x="41684" y="25919"/>
                </a:cubicBezTo>
                <a:cubicBezTo>
                  <a:pt x="42442" y="20735"/>
                  <a:pt x="43200" y="14688"/>
                  <a:pt x="43200" y="10367"/>
                </a:cubicBezTo>
                <a:cubicBezTo>
                  <a:pt x="41684" y="6048"/>
                  <a:pt x="39410" y="4320"/>
                  <a:pt x="34863" y="1728"/>
                </a:cubicBezTo>
                <a:cubicBezTo>
                  <a:pt x="32589" y="864"/>
                  <a:pt x="29557" y="0"/>
                  <a:pt x="26526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2770124" name=""/>
          <p:cNvSpPr/>
          <p:nvPr/>
        </p:nvSpPr>
        <p:spPr bwMode="auto">
          <a:xfrm>
            <a:off x="207998" y="2841624"/>
            <a:ext cx="650874" cy="1015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9502" y="0"/>
                </a:moveTo>
                <a:cubicBezTo>
                  <a:pt x="21073" y="6749"/>
                  <a:pt x="16858" y="10125"/>
                  <a:pt x="12643" y="12824"/>
                </a:cubicBezTo>
                <a:cubicBezTo>
                  <a:pt x="8429" y="16200"/>
                  <a:pt x="6321" y="18225"/>
                  <a:pt x="3160" y="20250"/>
                </a:cubicBezTo>
                <a:cubicBezTo>
                  <a:pt x="2107" y="22275"/>
                  <a:pt x="0" y="24300"/>
                  <a:pt x="2107" y="29024"/>
                </a:cubicBezTo>
                <a:cubicBezTo>
                  <a:pt x="8429" y="33074"/>
                  <a:pt x="12643" y="35100"/>
                  <a:pt x="17912" y="37800"/>
                </a:cubicBezTo>
                <a:cubicBezTo>
                  <a:pt x="21073" y="39150"/>
                  <a:pt x="25287" y="41175"/>
                  <a:pt x="28448" y="42525"/>
                </a:cubicBezTo>
                <a:cubicBezTo>
                  <a:pt x="31609" y="43200"/>
                  <a:pt x="34770" y="42525"/>
                  <a:pt x="37931" y="40500"/>
                </a:cubicBezTo>
                <a:cubicBezTo>
                  <a:pt x="41092" y="36450"/>
                  <a:pt x="42146" y="33074"/>
                  <a:pt x="43200" y="31049"/>
                </a:cubicBezTo>
                <a:cubicBezTo>
                  <a:pt x="43200" y="28350"/>
                  <a:pt x="43200" y="25650"/>
                  <a:pt x="43200" y="22949"/>
                </a:cubicBezTo>
                <a:cubicBezTo>
                  <a:pt x="42146" y="19575"/>
                  <a:pt x="40039" y="16874"/>
                  <a:pt x="36878" y="13499"/>
                </a:cubicBezTo>
                <a:cubicBezTo>
                  <a:pt x="31609" y="10799"/>
                  <a:pt x="22126" y="7424"/>
                  <a:pt x="16858" y="6075"/>
                </a:cubicBezTo>
                <a:quadBezTo>
                  <a:pt x="13697" y="5399"/>
                  <a:pt x="9482" y="4724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0731052" name=""/>
          <p:cNvSpPr/>
          <p:nvPr/>
        </p:nvSpPr>
        <p:spPr bwMode="auto">
          <a:xfrm>
            <a:off x="2319374" y="2603498"/>
            <a:ext cx="1285874" cy="507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3750"/>
                </a:moveTo>
                <a:cubicBezTo>
                  <a:pt x="2133" y="35100"/>
                  <a:pt x="10133" y="35100"/>
                  <a:pt x="17600" y="33750"/>
                </a:cubicBezTo>
                <a:cubicBezTo>
                  <a:pt x="21866" y="32400"/>
                  <a:pt x="26133" y="29700"/>
                  <a:pt x="29866" y="26999"/>
                </a:cubicBezTo>
                <a:cubicBezTo>
                  <a:pt x="33600" y="24300"/>
                  <a:pt x="36800" y="22949"/>
                  <a:pt x="38933" y="21600"/>
                </a:cubicBezTo>
                <a:cubicBezTo>
                  <a:pt x="40533" y="20250"/>
                  <a:pt x="43200" y="18899"/>
                  <a:pt x="42133" y="14849"/>
                </a:cubicBezTo>
                <a:cubicBezTo>
                  <a:pt x="37333" y="9449"/>
                  <a:pt x="34133" y="6749"/>
                  <a:pt x="32533" y="4050"/>
                </a:cubicBezTo>
                <a:cubicBezTo>
                  <a:pt x="30400" y="1349"/>
                  <a:pt x="28266" y="0"/>
                  <a:pt x="30933" y="8100"/>
                </a:cubicBezTo>
                <a:cubicBezTo>
                  <a:pt x="33600" y="12150"/>
                  <a:pt x="37333" y="17550"/>
                  <a:pt x="38933" y="20250"/>
                </a:cubicBezTo>
                <a:cubicBezTo>
                  <a:pt x="41066" y="22949"/>
                  <a:pt x="42666" y="26999"/>
                  <a:pt x="43200" y="31049"/>
                </a:cubicBezTo>
                <a:quadBezTo>
                  <a:pt x="43200" y="36450"/>
                  <a:pt x="42133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4597269" name=""/>
          <p:cNvSpPr/>
          <p:nvPr/>
        </p:nvSpPr>
        <p:spPr bwMode="auto">
          <a:xfrm>
            <a:off x="4081498" y="1396998"/>
            <a:ext cx="714374" cy="1190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59" y="17856"/>
                </a:moveTo>
                <a:cubicBezTo>
                  <a:pt x="2880" y="21312"/>
                  <a:pt x="5760" y="29376"/>
                  <a:pt x="7679" y="35712"/>
                </a:cubicBezTo>
                <a:cubicBezTo>
                  <a:pt x="10559" y="41472"/>
                  <a:pt x="11520" y="43200"/>
                  <a:pt x="9599" y="40320"/>
                </a:cubicBezTo>
                <a:cubicBezTo>
                  <a:pt x="5760" y="31680"/>
                  <a:pt x="1919" y="17856"/>
                  <a:pt x="959" y="11519"/>
                </a:cubicBezTo>
                <a:cubicBezTo>
                  <a:pt x="0" y="6335"/>
                  <a:pt x="0" y="3456"/>
                  <a:pt x="0" y="575"/>
                </a:cubicBezTo>
                <a:cubicBezTo>
                  <a:pt x="5760" y="0"/>
                  <a:pt x="13439" y="4031"/>
                  <a:pt x="32639" y="18431"/>
                </a:cubicBezTo>
                <a:cubicBezTo>
                  <a:pt x="34560" y="21312"/>
                  <a:pt x="40320" y="27072"/>
                  <a:pt x="42239" y="29376"/>
                </a:cubicBezTo>
                <a:cubicBezTo>
                  <a:pt x="43200" y="32832"/>
                  <a:pt x="43200" y="35136"/>
                  <a:pt x="43200" y="3744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316260" name=""/>
          <p:cNvSpPr/>
          <p:nvPr/>
        </p:nvSpPr>
        <p:spPr bwMode="auto">
          <a:xfrm>
            <a:off x="4351374" y="2063749"/>
            <a:ext cx="380999" cy="47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2600" y="14399"/>
                  <a:pt x="23400" y="0"/>
                  <a:pt x="35999" y="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922620" name=""/>
          <p:cNvSpPr/>
          <p:nvPr/>
        </p:nvSpPr>
        <p:spPr bwMode="auto">
          <a:xfrm>
            <a:off x="4843498" y="1889123"/>
            <a:ext cx="380999" cy="507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800" y="0"/>
                </a:moveTo>
                <a:cubicBezTo>
                  <a:pt x="7199" y="5399"/>
                  <a:pt x="3599" y="13499"/>
                  <a:pt x="1799" y="18900"/>
                </a:cubicBezTo>
                <a:cubicBezTo>
                  <a:pt x="0" y="22950"/>
                  <a:pt x="0" y="29699"/>
                  <a:pt x="3599" y="37799"/>
                </a:cubicBezTo>
                <a:cubicBezTo>
                  <a:pt x="10800" y="40499"/>
                  <a:pt x="23399" y="43200"/>
                  <a:pt x="32400" y="43200"/>
                </a:cubicBezTo>
                <a:lnTo>
                  <a:pt x="43200" y="4184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4463644" name=""/>
          <p:cNvSpPr/>
          <p:nvPr/>
        </p:nvSpPr>
        <p:spPr bwMode="auto">
          <a:xfrm>
            <a:off x="5303874" y="1587499"/>
            <a:ext cx="587374" cy="603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8172" y="22736"/>
                </a:moveTo>
                <a:cubicBezTo>
                  <a:pt x="21016" y="14778"/>
                  <a:pt x="25686" y="12505"/>
                  <a:pt x="29189" y="10231"/>
                </a:cubicBezTo>
                <a:cubicBezTo>
                  <a:pt x="31524" y="6821"/>
                  <a:pt x="25686" y="1136"/>
                  <a:pt x="19848" y="0"/>
                </a:cubicBezTo>
                <a:cubicBezTo>
                  <a:pt x="11675" y="0"/>
                  <a:pt x="5837" y="1136"/>
                  <a:pt x="2335" y="3410"/>
                </a:cubicBezTo>
                <a:cubicBezTo>
                  <a:pt x="0" y="6821"/>
                  <a:pt x="0" y="14778"/>
                  <a:pt x="3502" y="22736"/>
                </a:cubicBezTo>
                <a:cubicBezTo>
                  <a:pt x="8172" y="30694"/>
                  <a:pt x="12843" y="36378"/>
                  <a:pt x="18681" y="39789"/>
                </a:cubicBezTo>
                <a:cubicBezTo>
                  <a:pt x="28021" y="43200"/>
                  <a:pt x="33859" y="43200"/>
                  <a:pt x="43200" y="3978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7716557" name=""/>
          <p:cNvSpPr/>
          <p:nvPr/>
        </p:nvSpPr>
        <p:spPr bwMode="auto">
          <a:xfrm>
            <a:off x="5176874" y="1825623"/>
            <a:ext cx="349249" cy="412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927" y="0"/>
                </a:moveTo>
                <a:cubicBezTo>
                  <a:pt x="1963" y="9969"/>
                  <a:pt x="0" y="18276"/>
                  <a:pt x="0" y="26584"/>
                </a:cubicBezTo>
                <a:cubicBezTo>
                  <a:pt x="3927" y="33230"/>
                  <a:pt x="9818" y="38215"/>
                  <a:pt x="19636" y="41538"/>
                </a:cubicBezTo>
                <a:quadBezTo>
                  <a:pt x="31418" y="43199"/>
                  <a:pt x="43200" y="43199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830812" name=""/>
          <p:cNvSpPr/>
          <p:nvPr/>
        </p:nvSpPr>
        <p:spPr bwMode="auto">
          <a:xfrm>
            <a:off x="5795998" y="1635123"/>
            <a:ext cx="571498" cy="698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4000" y="0"/>
                </a:moveTo>
                <a:cubicBezTo>
                  <a:pt x="16800" y="2945"/>
                  <a:pt x="7199" y="9818"/>
                  <a:pt x="3599" y="13745"/>
                </a:cubicBezTo>
                <a:cubicBezTo>
                  <a:pt x="1199" y="18654"/>
                  <a:pt x="1199" y="22581"/>
                  <a:pt x="4799" y="26509"/>
                </a:cubicBezTo>
                <a:cubicBezTo>
                  <a:pt x="14399" y="29454"/>
                  <a:pt x="21599" y="29454"/>
                  <a:pt x="33600" y="30436"/>
                </a:cubicBezTo>
                <a:cubicBezTo>
                  <a:pt x="38400" y="31418"/>
                  <a:pt x="43200" y="31418"/>
                  <a:pt x="42000" y="35345"/>
                </a:cubicBezTo>
                <a:cubicBezTo>
                  <a:pt x="31200" y="40254"/>
                  <a:pt x="17999" y="43200"/>
                  <a:pt x="8399" y="43200"/>
                </a:cubicBezTo>
                <a:lnTo>
                  <a:pt x="0" y="41236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9027594" name=""/>
          <p:cNvSpPr/>
          <p:nvPr/>
        </p:nvSpPr>
        <p:spPr bwMode="auto">
          <a:xfrm>
            <a:off x="6224623" y="1460498"/>
            <a:ext cx="555624" cy="825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3451" y="0"/>
                </a:moveTo>
                <a:cubicBezTo>
                  <a:pt x="14811" y="4153"/>
                  <a:pt x="8640" y="7476"/>
                  <a:pt x="3702" y="9969"/>
                </a:cubicBezTo>
                <a:cubicBezTo>
                  <a:pt x="1234" y="13292"/>
                  <a:pt x="0" y="15784"/>
                  <a:pt x="1234" y="18276"/>
                </a:cubicBezTo>
                <a:cubicBezTo>
                  <a:pt x="2468" y="20769"/>
                  <a:pt x="9874" y="23261"/>
                  <a:pt x="17280" y="24092"/>
                </a:cubicBezTo>
                <a:cubicBezTo>
                  <a:pt x="27154" y="25753"/>
                  <a:pt x="33325" y="25753"/>
                  <a:pt x="37028" y="26584"/>
                </a:cubicBezTo>
                <a:cubicBezTo>
                  <a:pt x="40731" y="27415"/>
                  <a:pt x="43200" y="32400"/>
                  <a:pt x="29622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863293" name=""/>
          <p:cNvSpPr/>
          <p:nvPr/>
        </p:nvSpPr>
        <p:spPr bwMode="auto">
          <a:xfrm>
            <a:off x="3128998" y="3746499"/>
            <a:ext cx="920749" cy="1412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397"/>
                </a:moveTo>
                <a:cubicBezTo>
                  <a:pt x="10427" y="5339"/>
                  <a:pt x="16386" y="6795"/>
                  <a:pt x="20855" y="8251"/>
                </a:cubicBezTo>
                <a:cubicBezTo>
                  <a:pt x="25324" y="9222"/>
                  <a:pt x="28303" y="10193"/>
                  <a:pt x="31282" y="11649"/>
                </a:cubicBezTo>
                <a:cubicBezTo>
                  <a:pt x="35751" y="14076"/>
                  <a:pt x="37241" y="15532"/>
                  <a:pt x="35006" y="12134"/>
                </a:cubicBezTo>
                <a:cubicBezTo>
                  <a:pt x="31282" y="6795"/>
                  <a:pt x="28303" y="2912"/>
                  <a:pt x="27558" y="1456"/>
                </a:cubicBezTo>
                <a:cubicBezTo>
                  <a:pt x="26813" y="0"/>
                  <a:pt x="32772" y="1456"/>
                  <a:pt x="36496" y="4368"/>
                </a:cubicBezTo>
                <a:cubicBezTo>
                  <a:pt x="40965" y="8251"/>
                  <a:pt x="43200" y="10193"/>
                  <a:pt x="43200" y="12134"/>
                </a:cubicBezTo>
                <a:cubicBezTo>
                  <a:pt x="39475" y="16017"/>
                  <a:pt x="29793" y="21357"/>
                  <a:pt x="22344" y="26211"/>
                </a:cubicBezTo>
                <a:cubicBezTo>
                  <a:pt x="10427" y="34948"/>
                  <a:pt x="5958" y="39802"/>
                  <a:pt x="3724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5152584" name=""/>
          <p:cNvSpPr/>
          <p:nvPr/>
        </p:nvSpPr>
        <p:spPr bwMode="auto">
          <a:xfrm>
            <a:off x="4557749" y="4032249"/>
            <a:ext cx="603249" cy="777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0" y="14987"/>
                  <a:pt x="2273" y="24685"/>
                  <a:pt x="3410" y="31738"/>
                </a:cubicBezTo>
                <a:cubicBezTo>
                  <a:pt x="5684" y="37910"/>
                  <a:pt x="6821" y="41436"/>
                  <a:pt x="11368" y="43200"/>
                </a:cubicBezTo>
                <a:cubicBezTo>
                  <a:pt x="18189" y="40555"/>
                  <a:pt x="28421" y="37910"/>
                  <a:pt x="34105" y="36146"/>
                </a:cubicBezTo>
                <a:quadBezTo>
                  <a:pt x="38652" y="35265"/>
                  <a:pt x="43200" y="35265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0168033" name=""/>
          <p:cNvSpPr/>
          <p:nvPr/>
        </p:nvSpPr>
        <p:spPr bwMode="auto">
          <a:xfrm>
            <a:off x="5256249" y="4254498"/>
            <a:ext cx="412749" cy="523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8276" y="0"/>
                </a:moveTo>
                <a:cubicBezTo>
                  <a:pt x="11630" y="6545"/>
                  <a:pt x="6646" y="11781"/>
                  <a:pt x="3323" y="17018"/>
                </a:cubicBezTo>
                <a:cubicBezTo>
                  <a:pt x="0" y="22254"/>
                  <a:pt x="0" y="28800"/>
                  <a:pt x="0" y="35345"/>
                </a:cubicBezTo>
                <a:cubicBezTo>
                  <a:pt x="6646" y="40581"/>
                  <a:pt x="13292" y="41890"/>
                  <a:pt x="24923" y="43200"/>
                </a:cubicBezTo>
                <a:cubicBezTo>
                  <a:pt x="31569" y="41890"/>
                  <a:pt x="36553" y="40581"/>
                  <a:pt x="43199" y="35345"/>
                </a:cubicBezTo>
                <a:cubicBezTo>
                  <a:pt x="43199" y="28800"/>
                  <a:pt x="43199" y="22254"/>
                  <a:pt x="39876" y="15709"/>
                </a:cubicBezTo>
                <a:cubicBezTo>
                  <a:pt x="34892" y="11781"/>
                  <a:pt x="24923" y="5236"/>
                  <a:pt x="19938" y="3927"/>
                </a:cubicBezTo>
                <a:lnTo>
                  <a:pt x="14953" y="2618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91014" name=""/>
          <p:cNvSpPr/>
          <p:nvPr/>
        </p:nvSpPr>
        <p:spPr bwMode="auto">
          <a:xfrm>
            <a:off x="5780124" y="4222749"/>
            <a:ext cx="380999" cy="507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4199" y="2699"/>
                  <a:pt x="25199" y="6749"/>
                  <a:pt x="16200" y="12150"/>
                </a:cubicBezTo>
                <a:cubicBezTo>
                  <a:pt x="5400" y="24300"/>
                  <a:pt x="1800" y="31049"/>
                  <a:pt x="0" y="36450"/>
                </a:cubicBezTo>
                <a:cubicBezTo>
                  <a:pt x="5400" y="43200"/>
                  <a:pt x="12599" y="43200"/>
                  <a:pt x="21600" y="43200"/>
                </a:cubicBezTo>
                <a:lnTo>
                  <a:pt x="32400" y="405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484741" name=""/>
          <p:cNvSpPr/>
          <p:nvPr/>
        </p:nvSpPr>
        <p:spPr bwMode="auto">
          <a:xfrm>
            <a:off x="6319874" y="4206874"/>
            <a:ext cx="539749" cy="476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9223" y="1440"/>
                </a:moveTo>
                <a:cubicBezTo>
                  <a:pt x="22870" y="1440"/>
                  <a:pt x="16517" y="2879"/>
                  <a:pt x="8894" y="5760"/>
                </a:cubicBezTo>
                <a:cubicBezTo>
                  <a:pt x="3811" y="10080"/>
                  <a:pt x="1270" y="15839"/>
                  <a:pt x="0" y="20159"/>
                </a:cubicBezTo>
                <a:cubicBezTo>
                  <a:pt x="0" y="30240"/>
                  <a:pt x="1270" y="38880"/>
                  <a:pt x="6352" y="43200"/>
                </a:cubicBezTo>
                <a:cubicBezTo>
                  <a:pt x="11435" y="43200"/>
                  <a:pt x="16517" y="41759"/>
                  <a:pt x="20329" y="38880"/>
                </a:cubicBezTo>
                <a:cubicBezTo>
                  <a:pt x="25411" y="31680"/>
                  <a:pt x="27952" y="25920"/>
                  <a:pt x="30494" y="17280"/>
                </a:cubicBezTo>
                <a:cubicBezTo>
                  <a:pt x="31764" y="5760"/>
                  <a:pt x="31764" y="0"/>
                  <a:pt x="34305" y="7199"/>
                </a:cubicBezTo>
                <a:cubicBezTo>
                  <a:pt x="35576" y="12960"/>
                  <a:pt x="36847" y="17280"/>
                  <a:pt x="43200" y="1872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5445066" name=""/>
          <p:cNvSpPr/>
          <p:nvPr/>
        </p:nvSpPr>
        <p:spPr bwMode="auto">
          <a:xfrm>
            <a:off x="6764374" y="3571874"/>
            <a:ext cx="222249" cy="714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3085" y="4800"/>
                  <a:pt x="9257" y="9600"/>
                  <a:pt x="18514" y="17280"/>
                </a:cubicBezTo>
                <a:cubicBezTo>
                  <a:pt x="24685" y="21120"/>
                  <a:pt x="30857" y="24960"/>
                  <a:pt x="37028" y="28800"/>
                </a:cubicBezTo>
                <a:cubicBezTo>
                  <a:pt x="40114" y="32640"/>
                  <a:pt x="43200" y="35520"/>
                  <a:pt x="43200" y="3936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765413" name=""/>
          <p:cNvSpPr/>
          <p:nvPr/>
        </p:nvSpPr>
        <p:spPr bwMode="auto">
          <a:xfrm>
            <a:off x="6764374" y="3873498"/>
            <a:ext cx="682623" cy="222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0046" y="33942"/>
                  <a:pt x="21097" y="21600"/>
                  <a:pt x="30139" y="12342"/>
                </a:cubicBezTo>
                <a:quadBezTo>
                  <a:pt x="39181" y="3085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142172" name=""/>
          <p:cNvSpPr/>
          <p:nvPr/>
        </p:nvSpPr>
        <p:spPr bwMode="auto">
          <a:xfrm>
            <a:off x="7510498" y="3825874"/>
            <a:ext cx="47623" cy="190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43200" y="17999"/>
                  <a:pt x="28800" y="28799"/>
                  <a:pt x="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4621405" name=""/>
          <p:cNvSpPr/>
          <p:nvPr/>
        </p:nvSpPr>
        <p:spPr bwMode="auto">
          <a:xfrm>
            <a:off x="7351749" y="4016374"/>
            <a:ext cx="460374" cy="57150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4896" y="0"/>
                </a:moveTo>
                <a:cubicBezTo>
                  <a:pt x="20855" y="0"/>
                  <a:pt x="22344" y="4800"/>
                  <a:pt x="14896" y="15600"/>
                </a:cubicBezTo>
                <a:cubicBezTo>
                  <a:pt x="7448" y="27599"/>
                  <a:pt x="4468" y="32400"/>
                  <a:pt x="0" y="38399"/>
                </a:cubicBezTo>
                <a:cubicBezTo>
                  <a:pt x="1489" y="41999"/>
                  <a:pt x="10427" y="43200"/>
                  <a:pt x="25324" y="40800"/>
                </a:cubicBezTo>
                <a:cubicBezTo>
                  <a:pt x="32772" y="38399"/>
                  <a:pt x="41710" y="36000"/>
                  <a:pt x="43199" y="324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0544936" name=""/>
          <p:cNvSpPr/>
          <p:nvPr/>
        </p:nvSpPr>
        <p:spPr bwMode="auto">
          <a:xfrm>
            <a:off x="7637498" y="3460749"/>
            <a:ext cx="253998" cy="301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9557"/>
                </a:moveTo>
                <a:cubicBezTo>
                  <a:pt x="5399" y="38652"/>
                  <a:pt x="18899" y="43200"/>
                  <a:pt x="32400" y="38652"/>
                </a:cubicBezTo>
                <a:cubicBezTo>
                  <a:pt x="40500" y="34105"/>
                  <a:pt x="43200" y="20463"/>
                  <a:pt x="40500" y="11368"/>
                </a:cubicBezTo>
                <a:cubicBezTo>
                  <a:pt x="32400" y="2273"/>
                  <a:pt x="21599" y="0"/>
                  <a:pt x="13499" y="11368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446454" name=""/>
          <p:cNvSpPr/>
          <p:nvPr/>
        </p:nvSpPr>
        <p:spPr bwMode="auto">
          <a:xfrm>
            <a:off x="7970874" y="3873498"/>
            <a:ext cx="460374" cy="666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365" y="0"/>
                </a:moveTo>
                <a:cubicBezTo>
                  <a:pt x="14896" y="6171"/>
                  <a:pt x="8937" y="13371"/>
                  <a:pt x="2979" y="21600"/>
                </a:cubicBezTo>
                <a:cubicBezTo>
                  <a:pt x="0" y="27771"/>
                  <a:pt x="0" y="31885"/>
                  <a:pt x="1489" y="35999"/>
                </a:cubicBezTo>
                <a:cubicBezTo>
                  <a:pt x="13406" y="42171"/>
                  <a:pt x="19365" y="43200"/>
                  <a:pt x="28303" y="43200"/>
                </a:cubicBezTo>
                <a:cubicBezTo>
                  <a:pt x="35751" y="42171"/>
                  <a:pt x="41710" y="38057"/>
                  <a:pt x="43199" y="29828"/>
                </a:cubicBezTo>
                <a:cubicBezTo>
                  <a:pt x="41710" y="21600"/>
                  <a:pt x="37241" y="10285"/>
                  <a:pt x="32772" y="5142"/>
                </a:cubicBezTo>
                <a:lnTo>
                  <a:pt x="28303" y="1028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958270" name=""/>
          <p:cNvSpPr/>
          <p:nvPr/>
        </p:nvSpPr>
        <p:spPr bwMode="auto">
          <a:xfrm>
            <a:off x="8669374" y="3857623"/>
            <a:ext cx="682623" cy="6984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927"/>
                </a:moveTo>
                <a:cubicBezTo>
                  <a:pt x="3013" y="13745"/>
                  <a:pt x="5023" y="23563"/>
                  <a:pt x="7032" y="30436"/>
                </a:cubicBezTo>
                <a:cubicBezTo>
                  <a:pt x="10046" y="37309"/>
                  <a:pt x="11051" y="40254"/>
                  <a:pt x="12055" y="43200"/>
                </a:cubicBezTo>
                <a:cubicBezTo>
                  <a:pt x="13060" y="40254"/>
                  <a:pt x="13060" y="29454"/>
                  <a:pt x="13060" y="13745"/>
                </a:cubicBezTo>
                <a:cubicBezTo>
                  <a:pt x="13060" y="7854"/>
                  <a:pt x="13060" y="3927"/>
                  <a:pt x="15069" y="981"/>
                </a:cubicBezTo>
                <a:cubicBezTo>
                  <a:pt x="18083" y="0"/>
                  <a:pt x="26120" y="2945"/>
                  <a:pt x="30139" y="4909"/>
                </a:cubicBezTo>
                <a:cubicBezTo>
                  <a:pt x="36167" y="13745"/>
                  <a:pt x="39181" y="21600"/>
                  <a:pt x="43200" y="34363"/>
                </a:cubicBezTo>
                <a:lnTo>
                  <a:pt x="43200" y="41236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841170" name="Google Shape;557;p99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pointers</a:t>
            </a:r>
            <a:endParaRPr/>
          </a:p>
        </p:txBody>
      </p:sp>
      <p:sp>
        <p:nvSpPr>
          <p:cNvPr id="1250315849" name=""/>
          <p:cNvSpPr/>
          <p:nvPr/>
        </p:nvSpPr>
        <p:spPr bwMode="auto">
          <a:xfrm>
            <a:off x="1589123" y="2349499"/>
            <a:ext cx="174623" cy="1746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43200"/>
                </a:moveTo>
                <a:cubicBezTo>
                  <a:pt x="31418" y="31418"/>
                  <a:pt x="11781" y="11781"/>
                  <a:pt x="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768003" name=""/>
          <p:cNvSpPr/>
          <p:nvPr/>
        </p:nvSpPr>
        <p:spPr bwMode="auto">
          <a:xfrm>
            <a:off x="938249" y="1190623"/>
            <a:ext cx="460374" cy="238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7448" y="0"/>
                  <a:pt x="13406" y="2880"/>
                  <a:pt x="20855" y="2880"/>
                </a:cubicBezTo>
                <a:cubicBezTo>
                  <a:pt x="16386" y="17280"/>
                  <a:pt x="11917" y="20160"/>
                  <a:pt x="5958" y="25920"/>
                </a:cubicBezTo>
                <a:cubicBezTo>
                  <a:pt x="4468" y="34560"/>
                  <a:pt x="13406" y="43200"/>
                  <a:pt x="20855" y="43200"/>
                </a:cubicBezTo>
                <a:cubicBezTo>
                  <a:pt x="31282" y="40319"/>
                  <a:pt x="38731" y="37440"/>
                  <a:pt x="43200" y="3456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1742406" name=""/>
          <p:cNvSpPr/>
          <p:nvPr/>
        </p:nvSpPr>
        <p:spPr bwMode="auto">
          <a:xfrm>
            <a:off x="969998" y="857249"/>
            <a:ext cx="0" cy="63499"/>
          </a:xfrm>
          <a:custGeom>
            <a:avLst/>
            <a:gdLst/>
            <a:ahLst/>
            <a:cxnLst/>
            <a:rect l="l" t="t" r="r" b="b"/>
            <a:pathLst>
              <a:path w="0" h="43200" fill="none" stroke="1" extrusionOk="0">
                <a:moveTo>
                  <a:pt x="0" y="0"/>
                </a:move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3750642" name=""/>
          <p:cNvSpPr/>
          <p:nvPr/>
        </p:nvSpPr>
        <p:spPr bwMode="auto">
          <a:xfrm>
            <a:off x="1509749" y="1047749"/>
            <a:ext cx="682623" cy="317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160"/>
                </a:moveTo>
                <a:cubicBezTo>
                  <a:pt x="1004" y="12960"/>
                  <a:pt x="3013" y="28080"/>
                  <a:pt x="5023" y="36720"/>
                </a:cubicBezTo>
                <a:cubicBezTo>
                  <a:pt x="6027" y="43200"/>
                  <a:pt x="9041" y="41040"/>
                  <a:pt x="11051" y="32400"/>
                </a:cubicBezTo>
                <a:cubicBezTo>
                  <a:pt x="13060" y="25920"/>
                  <a:pt x="16074" y="21600"/>
                  <a:pt x="12055" y="21600"/>
                </a:cubicBezTo>
                <a:cubicBezTo>
                  <a:pt x="9041" y="17280"/>
                  <a:pt x="9041" y="6480"/>
                  <a:pt x="12055" y="0"/>
                </a:cubicBezTo>
                <a:cubicBezTo>
                  <a:pt x="17079" y="0"/>
                  <a:pt x="26120" y="0"/>
                  <a:pt x="34158" y="4320"/>
                </a:cubicBezTo>
                <a:cubicBezTo>
                  <a:pt x="37172" y="6480"/>
                  <a:pt x="40186" y="8640"/>
                  <a:pt x="42195" y="15120"/>
                </a:cubicBezTo>
                <a:lnTo>
                  <a:pt x="43200" y="216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8228755" name=""/>
          <p:cNvSpPr/>
          <p:nvPr/>
        </p:nvSpPr>
        <p:spPr bwMode="auto">
          <a:xfrm>
            <a:off x="2208249" y="238123"/>
            <a:ext cx="269874" cy="825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082" y="5815"/>
                  <a:pt x="10164" y="10800"/>
                  <a:pt x="15247" y="16615"/>
                </a:cubicBezTo>
                <a:cubicBezTo>
                  <a:pt x="20329" y="20769"/>
                  <a:pt x="25411" y="25753"/>
                  <a:pt x="30494" y="29907"/>
                </a:cubicBezTo>
                <a:cubicBezTo>
                  <a:pt x="33035" y="34061"/>
                  <a:pt x="35576" y="37384"/>
                  <a:pt x="40658" y="40707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167340" name=""/>
          <p:cNvSpPr/>
          <p:nvPr/>
        </p:nvSpPr>
        <p:spPr bwMode="auto">
          <a:xfrm>
            <a:off x="2049498" y="809623"/>
            <a:ext cx="206374" cy="31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quadBezTo>
                  <a:pt x="13292" y="21600"/>
                  <a:pt x="43199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559281" name=""/>
          <p:cNvSpPr/>
          <p:nvPr/>
        </p:nvSpPr>
        <p:spPr bwMode="auto">
          <a:xfrm>
            <a:off x="2255874" y="809623"/>
            <a:ext cx="396874" cy="31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6911" y="21600"/>
                  <a:pt x="15552" y="43200"/>
                  <a:pt x="25920" y="43200"/>
                </a:cubicBezTo>
                <a:cubicBezTo>
                  <a:pt x="31104" y="21600"/>
                  <a:pt x="38016" y="21600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854102" name=""/>
          <p:cNvSpPr/>
          <p:nvPr/>
        </p:nvSpPr>
        <p:spPr bwMode="auto">
          <a:xfrm>
            <a:off x="3319498" y="825498"/>
            <a:ext cx="476249" cy="79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8640" y="34560"/>
                  <a:pt x="27360" y="25920"/>
                  <a:pt x="36000" y="864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0163716" name=""/>
          <p:cNvSpPr/>
          <p:nvPr/>
        </p:nvSpPr>
        <p:spPr bwMode="auto">
          <a:xfrm>
            <a:off x="3636998" y="523874"/>
            <a:ext cx="317498" cy="49212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5120" y="9754"/>
                  <a:pt x="25920" y="16722"/>
                  <a:pt x="32400" y="20903"/>
                </a:cubicBezTo>
                <a:cubicBezTo>
                  <a:pt x="41040" y="26477"/>
                  <a:pt x="43200" y="30658"/>
                  <a:pt x="36719" y="36232"/>
                </a:cubicBezTo>
                <a:quadBezTo>
                  <a:pt x="25920" y="41806"/>
                  <a:pt x="1944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6475094" name=""/>
          <p:cNvSpPr/>
          <p:nvPr/>
        </p:nvSpPr>
        <p:spPr bwMode="auto">
          <a:xfrm>
            <a:off x="4621249" y="730249"/>
            <a:ext cx="301623" cy="634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547" y="0"/>
                </a:moveTo>
                <a:cubicBezTo>
                  <a:pt x="0" y="9720"/>
                  <a:pt x="0" y="20520"/>
                  <a:pt x="2273" y="29160"/>
                </a:cubicBezTo>
                <a:cubicBezTo>
                  <a:pt x="9094" y="36720"/>
                  <a:pt x="18189" y="41040"/>
                  <a:pt x="29557" y="43200"/>
                </a:cubicBezTo>
                <a:cubicBezTo>
                  <a:pt x="40926" y="38880"/>
                  <a:pt x="43200" y="32400"/>
                  <a:pt x="43200" y="22680"/>
                </a:cubicBezTo>
                <a:cubicBezTo>
                  <a:pt x="36378" y="16200"/>
                  <a:pt x="29557" y="12960"/>
                  <a:pt x="22736" y="9720"/>
                </a:cubicBezTo>
                <a:lnTo>
                  <a:pt x="15915" y="863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4091817" name=""/>
          <p:cNvSpPr/>
          <p:nvPr/>
        </p:nvSpPr>
        <p:spPr bwMode="auto">
          <a:xfrm>
            <a:off x="4986374" y="1015998"/>
            <a:ext cx="269874" cy="4444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40658" y="6171"/>
                  <a:pt x="27952" y="16971"/>
                  <a:pt x="12705" y="30857"/>
                </a:cubicBezTo>
                <a:quadBezTo>
                  <a:pt x="7623" y="37028"/>
                  <a:pt x="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5648005" name=""/>
          <p:cNvSpPr/>
          <p:nvPr/>
        </p:nvSpPr>
        <p:spPr bwMode="auto">
          <a:xfrm>
            <a:off x="5573749" y="730249"/>
            <a:ext cx="95249" cy="523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0" y="11781"/>
                  <a:pt x="21600" y="27490"/>
                  <a:pt x="28800" y="34036"/>
                </a:cubicBezTo>
                <a:quadBezTo>
                  <a:pt x="36000" y="39272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169234" name=""/>
          <p:cNvSpPr/>
          <p:nvPr/>
        </p:nvSpPr>
        <p:spPr bwMode="auto">
          <a:xfrm>
            <a:off x="5700749" y="1063623"/>
            <a:ext cx="222249" cy="380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7028" y="7200"/>
                  <a:pt x="18514" y="28799"/>
                  <a:pt x="6171" y="35999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865124" name=""/>
          <p:cNvSpPr/>
          <p:nvPr/>
        </p:nvSpPr>
        <p:spPr bwMode="auto">
          <a:xfrm>
            <a:off x="6399249" y="777874"/>
            <a:ext cx="603249" cy="4603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547" y="4468"/>
                  <a:pt x="11368" y="7448"/>
                  <a:pt x="20463" y="10427"/>
                </a:cubicBezTo>
                <a:cubicBezTo>
                  <a:pt x="28421" y="11917"/>
                  <a:pt x="32968" y="11917"/>
                  <a:pt x="36378" y="13406"/>
                </a:cubicBezTo>
                <a:cubicBezTo>
                  <a:pt x="40926" y="14896"/>
                  <a:pt x="43200" y="19365"/>
                  <a:pt x="36378" y="29793"/>
                </a:cubicBezTo>
                <a:cubicBezTo>
                  <a:pt x="26147" y="38731"/>
                  <a:pt x="20463" y="41710"/>
                  <a:pt x="15915" y="43200"/>
                </a:cubicBezTo>
                <a:lnTo>
                  <a:pt x="11368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4632292" name=""/>
          <p:cNvSpPr/>
          <p:nvPr/>
        </p:nvSpPr>
        <p:spPr bwMode="auto">
          <a:xfrm>
            <a:off x="6811999" y="634998"/>
            <a:ext cx="634998" cy="1587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7279" y="25919"/>
                  <a:pt x="26999" y="17280"/>
                  <a:pt x="35639" y="8640"/>
                </a:cubicBezTo>
                <a:quadBezTo>
                  <a:pt x="39960" y="432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795990" name=""/>
          <p:cNvSpPr/>
          <p:nvPr/>
        </p:nvSpPr>
        <p:spPr bwMode="auto">
          <a:xfrm>
            <a:off x="7812123" y="2555874"/>
            <a:ext cx="1381123" cy="98424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567"/>
                </a:moveTo>
                <a:cubicBezTo>
                  <a:pt x="496" y="32748"/>
                  <a:pt x="2482" y="38322"/>
                  <a:pt x="3972" y="41806"/>
                </a:cubicBezTo>
                <a:cubicBezTo>
                  <a:pt x="5462" y="43200"/>
                  <a:pt x="9931" y="43200"/>
                  <a:pt x="16386" y="37625"/>
                </a:cubicBezTo>
                <a:cubicBezTo>
                  <a:pt x="29296" y="22296"/>
                  <a:pt x="34758" y="13935"/>
                  <a:pt x="38234" y="8361"/>
                </a:cubicBezTo>
                <a:cubicBezTo>
                  <a:pt x="40717" y="4180"/>
                  <a:pt x="41710" y="2090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04996" name=""/>
          <p:cNvSpPr/>
          <p:nvPr/>
        </p:nvSpPr>
        <p:spPr bwMode="auto">
          <a:xfrm>
            <a:off x="874749" y="3762374"/>
            <a:ext cx="142874" cy="57150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799" y="4800"/>
                  <a:pt x="19199" y="19200"/>
                  <a:pt x="38400" y="3840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4467590" name=""/>
          <p:cNvSpPr/>
          <p:nvPr/>
        </p:nvSpPr>
        <p:spPr bwMode="auto">
          <a:xfrm>
            <a:off x="525498" y="3825874"/>
            <a:ext cx="1111249" cy="380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3085" y="39600"/>
                  <a:pt x="15428" y="23400"/>
                  <a:pt x="29622" y="8999"/>
                </a:cubicBezTo>
                <a:quadBezTo>
                  <a:pt x="39497" y="180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5584275" name=""/>
          <p:cNvSpPr/>
          <p:nvPr/>
        </p:nvSpPr>
        <p:spPr bwMode="auto">
          <a:xfrm>
            <a:off x="2112998" y="3190874"/>
            <a:ext cx="698498" cy="3968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4909" y="38016"/>
                  <a:pt x="17672" y="24192"/>
                  <a:pt x="33381" y="10367"/>
                </a:cubicBezTo>
                <a:quadBezTo>
                  <a:pt x="40254" y="3456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1484667" name=""/>
          <p:cNvSpPr/>
          <p:nvPr/>
        </p:nvSpPr>
        <p:spPr bwMode="auto">
          <a:xfrm>
            <a:off x="5605498" y="4238623"/>
            <a:ext cx="1968498" cy="634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6720"/>
                </a:moveTo>
                <a:cubicBezTo>
                  <a:pt x="2787" y="37800"/>
                  <a:pt x="15677" y="42119"/>
                  <a:pt x="25432" y="43200"/>
                </a:cubicBezTo>
                <a:cubicBezTo>
                  <a:pt x="29264" y="43200"/>
                  <a:pt x="33445" y="42119"/>
                  <a:pt x="35535" y="41040"/>
                </a:cubicBezTo>
                <a:cubicBezTo>
                  <a:pt x="36580" y="39960"/>
                  <a:pt x="38322" y="38879"/>
                  <a:pt x="39367" y="37800"/>
                </a:cubicBezTo>
                <a:cubicBezTo>
                  <a:pt x="39716" y="34560"/>
                  <a:pt x="40064" y="31320"/>
                  <a:pt x="40412" y="25919"/>
                </a:cubicBezTo>
                <a:cubicBezTo>
                  <a:pt x="41806" y="20520"/>
                  <a:pt x="42851" y="16199"/>
                  <a:pt x="43200" y="12959"/>
                </a:cubicBezTo>
                <a:cubicBezTo>
                  <a:pt x="43200" y="8640"/>
                  <a:pt x="42503" y="4320"/>
                  <a:pt x="41109" y="1080"/>
                </a:cubicBezTo>
                <a:cubicBezTo>
                  <a:pt x="40064" y="0"/>
                  <a:pt x="38670" y="0"/>
                  <a:pt x="33793" y="2160"/>
                </a:cubicBezTo>
                <a:cubicBezTo>
                  <a:pt x="29612" y="4320"/>
                  <a:pt x="24735" y="6479"/>
                  <a:pt x="19509" y="9719"/>
                </a:cubicBezTo>
                <a:cubicBezTo>
                  <a:pt x="14283" y="12959"/>
                  <a:pt x="12193" y="15120"/>
                  <a:pt x="10451" y="15120"/>
                </a:cubicBezTo>
                <a:cubicBezTo>
                  <a:pt x="8361" y="16199"/>
                  <a:pt x="6619" y="17280"/>
                  <a:pt x="4529" y="17280"/>
                </a:cubicBezTo>
                <a:cubicBezTo>
                  <a:pt x="2787" y="19439"/>
                  <a:pt x="1393" y="19439"/>
                  <a:pt x="1393" y="24840"/>
                </a:cubicBezTo>
                <a:cubicBezTo>
                  <a:pt x="1045" y="29159"/>
                  <a:pt x="696" y="34560"/>
                  <a:pt x="1045" y="37800"/>
                </a:cubicBezTo>
                <a:lnTo>
                  <a:pt x="1393" y="4104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456284" name=""/>
          <p:cNvSpPr/>
          <p:nvPr/>
        </p:nvSpPr>
        <p:spPr bwMode="auto">
          <a:xfrm>
            <a:off x="4732374" y="2619374"/>
            <a:ext cx="2809874" cy="1650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9783" y="22846"/>
                </a:moveTo>
                <a:cubicBezTo>
                  <a:pt x="38562" y="19107"/>
                  <a:pt x="37342" y="14538"/>
                  <a:pt x="36854" y="12461"/>
                </a:cubicBezTo>
                <a:cubicBezTo>
                  <a:pt x="36366" y="10800"/>
                  <a:pt x="35877" y="9138"/>
                  <a:pt x="35389" y="7476"/>
                </a:cubicBezTo>
                <a:cubicBezTo>
                  <a:pt x="34413" y="5815"/>
                  <a:pt x="33193" y="3738"/>
                  <a:pt x="31972" y="2492"/>
                </a:cubicBezTo>
                <a:cubicBezTo>
                  <a:pt x="30996" y="1661"/>
                  <a:pt x="29044" y="830"/>
                  <a:pt x="27823" y="415"/>
                </a:cubicBezTo>
                <a:cubicBezTo>
                  <a:pt x="25138" y="0"/>
                  <a:pt x="22942" y="0"/>
                  <a:pt x="20501" y="415"/>
                </a:cubicBezTo>
                <a:cubicBezTo>
                  <a:pt x="18305" y="830"/>
                  <a:pt x="14888" y="2076"/>
                  <a:pt x="11959" y="2907"/>
                </a:cubicBezTo>
                <a:cubicBezTo>
                  <a:pt x="10250" y="3323"/>
                  <a:pt x="8054" y="3738"/>
                  <a:pt x="6833" y="3738"/>
                </a:cubicBezTo>
                <a:cubicBezTo>
                  <a:pt x="6101" y="4153"/>
                  <a:pt x="4637" y="4569"/>
                  <a:pt x="3661" y="4569"/>
                </a:cubicBezTo>
                <a:cubicBezTo>
                  <a:pt x="2684" y="4984"/>
                  <a:pt x="1464" y="5399"/>
                  <a:pt x="488" y="7476"/>
                </a:cubicBezTo>
                <a:cubicBezTo>
                  <a:pt x="244" y="9969"/>
                  <a:pt x="0" y="14538"/>
                  <a:pt x="0" y="17446"/>
                </a:cubicBezTo>
                <a:cubicBezTo>
                  <a:pt x="244" y="21599"/>
                  <a:pt x="488" y="24092"/>
                  <a:pt x="732" y="26169"/>
                </a:cubicBezTo>
                <a:cubicBezTo>
                  <a:pt x="1220" y="28246"/>
                  <a:pt x="1220" y="29907"/>
                  <a:pt x="1708" y="31984"/>
                </a:cubicBezTo>
                <a:cubicBezTo>
                  <a:pt x="2196" y="34061"/>
                  <a:pt x="3172" y="35723"/>
                  <a:pt x="4149" y="37799"/>
                </a:cubicBezTo>
                <a:cubicBezTo>
                  <a:pt x="6589" y="40707"/>
                  <a:pt x="8786" y="42369"/>
                  <a:pt x="12935" y="42784"/>
                </a:cubicBezTo>
                <a:cubicBezTo>
                  <a:pt x="15864" y="42784"/>
                  <a:pt x="19281" y="42369"/>
                  <a:pt x="23918" y="42369"/>
                </a:cubicBezTo>
                <a:cubicBezTo>
                  <a:pt x="27823" y="42784"/>
                  <a:pt x="30020" y="43200"/>
                  <a:pt x="31728" y="43200"/>
                </a:cubicBezTo>
                <a:cubicBezTo>
                  <a:pt x="33925" y="43200"/>
                  <a:pt x="34901" y="43200"/>
                  <a:pt x="36122" y="42784"/>
                </a:cubicBezTo>
                <a:cubicBezTo>
                  <a:pt x="37098" y="42369"/>
                  <a:pt x="38318" y="41953"/>
                  <a:pt x="39050" y="41123"/>
                </a:cubicBezTo>
                <a:cubicBezTo>
                  <a:pt x="39783" y="40292"/>
                  <a:pt x="40759" y="38630"/>
                  <a:pt x="41491" y="37799"/>
                </a:cubicBezTo>
                <a:cubicBezTo>
                  <a:pt x="41979" y="36553"/>
                  <a:pt x="42467" y="34476"/>
                  <a:pt x="42955" y="31569"/>
                </a:cubicBezTo>
                <a:cubicBezTo>
                  <a:pt x="43200" y="30323"/>
                  <a:pt x="43200" y="25338"/>
                  <a:pt x="43200" y="23261"/>
                </a:cubicBezTo>
                <a:cubicBezTo>
                  <a:pt x="42955" y="20353"/>
                  <a:pt x="42711" y="19107"/>
                  <a:pt x="42223" y="17446"/>
                </a:cubicBezTo>
                <a:quadBezTo>
                  <a:pt x="41735" y="15784"/>
                  <a:pt x="41003" y="14953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835144" name="Google Shape;562;p100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102642" name="Google Shape;567;p101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360231" name="Google Shape;572;p102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276602" name="Google Shape;577;p103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6197696" name="Google Shape;582;p104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1599"/>
              </a:spcBef>
              <a:spcAft>
                <a:spcPts val="1599"/>
              </a:spcAft>
              <a:buNone/>
              <a:defRPr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440805454" name="Google Shape;587;p105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135723253" name="Google Shape;592;p106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8265505" name="Google Shape;151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299" y="893749"/>
            <a:ext cx="10947398" cy="50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3066612" name="Google Shape;152;p35"/>
          <p:cNvSpPr/>
          <p:nvPr/>
        </p:nvSpPr>
        <p:spPr bwMode="auto">
          <a:xfrm>
            <a:off x="622299" y="893733"/>
            <a:ext cx="9387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3934510" name="Google Shape;153;p35"/>
          <p:cNvSpPr/>
          <p:nvPr/>
        </p:nvSpPr>
        <p:spPr bwMode="auto">
          <a:xfrm>
            <a:off x="3671466" y="893733"/>
            <a:ext cx="9387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75056351" name="Google Shape;154;p35"/>
          <p:cNvSpPr/>
          <p:nvPr/>
        </p:nvSpPr>
        <p:spPr bwMode="auto">
          <a:xfrm>
            <a:off x="99799" y="1561333"/>
            <a:ext cx="9387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74318856" name="Google Shape;155;p35"/>
          <p:cNvSpPr/>
          <p:nvPr/>
        </p:nvSpPr>
        <p:spPr bwMode="auto">
          <a:xfrm>
            <a:off x="4156933" y="1561333"/>
            <a:ext cx="9387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5354393" name="Google Shape;156;p35"/>
          <p:cNvSpPr/>
          <p:nvPr/>
        </p:nvSpPr>
        <p:spPr bwMode="auto">
          <a:xfrm>
            <a:off x="1692033" y="1651500"/>
            <a:ext cx="1828399" cy="57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93288829" name="Google Shape;157;p35"/>
          <p:cNvSpPr/>
          <p:nvPr/>
        </p:nvSpPr>
        <p:spPr bwMode="auto">
          <a:xfrm>
            <a:off x="1152833" y="2229099"/>
            <a:ext cx="408399" cy="2415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2531705" name="Google Shape;158;p35"/>
          <p:cNvSpPr/>
          <p:nvPr/>
        </p:nvSpPr>
        <p:spPr bwMode="auto">
          <a:xfrm>
            <a:off x="622333" y="4644299"/>
            <a:ext cx="408399" cy="1319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6053944" name="Google Shape;159;p35"/>
          <p:cNvSpPr/>
          <p:nvPr/>
        </p:nvSpPr>
        <p:spPr bwMode="auto">
          <a:xfrm>
            <a:off x="2128366" y="2100533"/>
            <a:ext cx="9387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25837834" name="Google Shape;160;p35"/>
          <p:cNvSpPr/>
          <p:nvPr/>
        </p:nvSpPr>
        <p:spPr bwMode="auto">
          <a:xfrm>
            <a:off x="1692033" y="2768133"/>
            <a:ext cx="23199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39741777" name="Google Shape;161;p35"/>
          <p:cNvSpPr/>
          <p:nvPr/>
        </p:nvSpPr>
        <p:spPr bwMode="auto">
          <a:xfrm>
            <a:off x="3671466" y="2278499"/>
            <a:ext cx="408399" cy="2316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4528692" name="Google Shape;162;p35"/>
          <p:cNvSpPr/>
          <p:nvPr/>
        </p:nvSpPr>
        <p:spPr bwMode="auto">
          <a:xfrm>
            <a:off x="4201866" y="4703766"/>
            <a:ext cx="422799" cy="1260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56148363" name="Google Shape;163;p35"/>
          <p:cNvSpPr/>
          <p:nvPr/>
        </p:nvSpPr>
        <p:spPr bwMode="auto">
          <a:xfrm>
            <a:off x="2128366" y="3402166"/>
            <a:ext cx="9387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83252389" name="Google Shape;164;p35"/>
          <p:cNvSpPr/>
          <p:nvPr/>
        </p:nvSpPr>
        <p:spPr bwMode="auto">
          <a:xfrm>
            <a:off x="1561099" y="4703799"/>
            <a:ext cx="1959199" cy="66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997423" name="Google Shape;165;p35"/>
          <p:cNvSpPr/>
          <p:nvPr/>
        </p:nvSpPr>
        <p:spPr bwMode="auto">
          <a:xfrm>
            <a:off x="1115666" y="5273333"/>
            <a:ext cx="408399" cy="57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30390956" name="Google Shape;166;p35"/>
          <p:cNvSpPr/>
          <p:nvPr/>
        </p:nvSpPr>
        <p:spPr bwMode="auto">
          <a:xfrm>
            <a:off x="3656883" y="5312066"/>
            <a:ext cx="408399" cy="57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8881542" name="Google Shape;167;p35"/>
          <p:cNvSpPr/>
          <p:nvPr/>
        </p:nvSpPr>
        <p:spPr bwMode="auto">
          <a:xfrm>
            <a:off x="1561217" y="4069766"/>
            <a:ext cx="408399" cy="57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500587" name="Google Shape;168;p35"/>
          <p:cNvSpPr/>
          <p:nvPr/>
        </p:nvSpPr>
        <p:spPr bwMode="auto">
          <a:xfrm>
            <a:off x="3067150" y="4069766"/>
            <a:ext cx="408399" cy="57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58968817" name="Google Shape;169;p35"/>
          <p:cNvSpPr/>
          <p:nvPr/>
        </p:nvSpPr>
        <p:spPr bwMode="auto">
          <a:xfrm>
            <a:off x="4624666" y="643599"/>
            <a:ext cx="7292799" cy="550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397484855" name="Google Shape;597;p107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82305353" name="Google Shape;602;p108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 gridSpan="8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p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117620151" name="Google Shape;607;p109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 gridSpan="8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p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131470064" name="Google Shape;612;p110"/>
          <p:cNvGraphicFramePr>
            <a:graphicFrameLocks xmlns:a="http://schemas.openxmlformats.org/drawingml/2006/main"/>
          </p:cNvGraphicFramePr>
          <p:nvPr/>
        </p:nvGraphicFramePr>
        <p:xfrm>
          <a:off x="0" y="-66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 gridSpan="8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p</a:t>
                      </a: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 gridSpan="4"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cxnSp>
        <p:nvCxnSpPr>
          <p:cNvPr id="1557226805" name="Google Shape;613;p110"/>
          <p:cNvCxnSpPr>
            <a:cxnSpLocks/>
          </p:cNvCxnSpPr>
          <p:nvPr/>
        </p:nvCxnSpPr>
        <p:spPr bwMode="auto">
          <a:xfrm rot="-5399978" flipH="1">
            <a:off x="5064733" y="3460433"/>
            <a:ext cx="1756399" cy="284799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2484103" name="Google Shape;174;p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299" y="893749"/>
            <a:ext cx="10947398" cy="50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83</Slides>
  <Notes>83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2024-06-20T13:24:46Z</dcterms:modified>
  <cp:category/>
  <cp:contentStatus/>
  <cp:version/>
</cp:coreProperties>
</file>